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2" r:id="rId3"/>
    <p:sldId id="323" r:id="rId4"/>
    <p:sldId id="324" r:id="rId5"/>
    <p:sldId id="325" r:id="rId6"/>
    <p:sldId id="258" r:id="rId7"/>
    <p:sldId id="259" r:id="rId8"/>
    <p:sldId id="262" r:id="rId9"/>
    <p:sldId id="261" r:id="rId10"/>
    <p:sldId id="263" r:id="rId11"/>
    <p:sldId id="260" r:id="rId12"/>
    <p:sldId id="265" r:id="rId13"/>
    <p:sldId id="266" r:id="rId14"/>
    <p:sldId id="281" r:id="rId15"/>
    <p:sldId id="272" r:id="rId16"/>
    <p:sldId id="267" r:id="rId17"/>
    <p:sldId id="284" r:id="rId18"/>
    <p:sldId id="275" r:id="rId19"/>
    <p:sldId id="276" r:id="rId20"/>
    <p:sldId id="277" r:id="rId21"/>
    <p:sldId id="278" r:id="rId22"/>
    <p:sldId id="286" r:id="rId23"/>
    <p:sldId id="282" r:id="rId24"/>
    <p:sldId id="283" r:id="rId25"/>
    <p:sldId id="287" r:id="rId26"/>
    <p:sldId id="285" r:id="rId27"/>
    <p:sldId id="288" r:id="rId28"/>
    <p:sldId id="290" r:id="rId29"/>
    <p:sldId id="291" r:id="rId30"/>
    <p:sldId id="293" r:id="rId31"/>
    <p:sldId id="292" r:id="rId32"/>
    <p:sldId id="294" r:id="rId33"/>
    <p:sldId id="295" r:id="rId34"/>
    <p:sldId id="296" r:id="rId35"/>
    <p:sldId id="297" r:id="rId36"/>
    <p:sldId id="299" r:id="rId37"/>
    <p:sldId id="300" r:id="rId38"/>
    <p:sldId id="301" r:id="rId39"/>
    <p:sldId id="298" r:id="rId40"/>
    <p:sldId id="302" r:id="rId41"/>
    <p:sldId id="303" r:id="rId42"/>
    <p:sldId id="304" r:id="rId43"/>
    <p:sldId id="310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9A9"/>
    <a:srgbClr val="0030CA"/>
    <a:srgbClr val="284CD0"/>
    <a:srgbClr val="7A96FC"/>
    <a:srgbClr val="FE2820"/>
    <a:srgbClr val="1985B5"/>
    <a:srgbClr val="ADDEDE"/>
    <a:srgbClr val="52BABC"/>
    <a:srgbClr val="32A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202" autoAdjust="0"/>
    <p:restoredTop sz="90319" autoAdjust="0"/>
  </p:normalViewPr>
  <p:slideViewPr>
    <p:cSldViewPr snapToObjects="1">
      <p:cViewPr varScale="1">
        <p:scale>
          <a:sx n="84" d="100"/>
          <a:sy n="84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682D0-BF3E-4BDB-BF9E-F882163C4AB2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9A87F0B-8CA4-48EE-957D-DBF1B1C2ED7A}">
      <dgm:prSet phldrT="[Text]"/>
      <dgm:spPr/>
      <dgm:t>
        <a:bodyPr/>
        <a:lstStyle/>
        <a:p>
          <a:r>
            <a:rPr lang="en-US" dirty="0" smtClean="0"/>
            <a:t>Master</a:t>
          </a:r>
          <a:endParaRPr lang="en-US" dirty="0"/>
        </a:p>
      </dgm:t>
    </dgm:pt>
    <dgm:pt modelId="{2D37487B-E764-496E-880B-E4798F1CF506}" type="parTrans" cxnId="{DE48EE27-FCF4-4A8F-B554-AD30C611CF74}">
      <dgm:prSet/>
      <dgm:spPr/>
      <dgm:t>
        <a:bodyPr/>
        <a:lstStyle/>
        <a:p>
          <a:endParaRPr lang="en-US"/>
        </a:p>
      </dgm:t>
    </dgm:pt>
    <dgm:pt modelId="{D2D27377-F17C-4749-985D-ECD553B50999}" type="sibTrans" cxnId="{DE48EE27-FCF4-4A8F-B554-AD30C611CF74}">
      <dgm:prSet/>
      <dgm:spPr/>
      <dgm:t>
        <a:bodyPr/>
        <a:lstStyle/>
        <a:p>
          <a:endParaRPr lang="en-US"/>
        </a:p>
      </dgm:t>
    </dgm:pt>
    <dgm:pt modelId="{CDEDE506-3BB4-4309-A532-6937608E7582}">
      <dgm:prSet phldrT="[Text]"/>
      <dgm:spPr/>
      <dgm:t>
        <a:bodyPr/>
        <a:lstStyle/>
        <a:p>
          <a:r>
            <a:rPr lang="en-US" dirty="0" smtClean="0"/>
            <a:t>slave1</a:t>
          </a:r>
          <a:endParaRPr lang="en-US" dirty="0"/>
        </a:p>
      </dgm:t>
    </dgm:pt>
    <dgm:pt modelId="{E8A54CE8-C770-44B2-9C3B-C110087F0035}" type="parTrans" cxnId="{C28AE005-2A2C-4FE7-A679-C90AF9A72E65}">
      <dgm:prSet/>
      <dgm:spPr/>
      <dgm:t>
        <a:bodyPr/>
        <a:lstStyle/>
        <a:p>
          <a:endParaRPr lang="en-US"/>
        </a:p>
      </dgm:t>
    </dgm:pt>
    <dgm:pt modelId="{46ED78E0-C91B-49B7-A9C2-80204731F5DE}" type="sibTrans" cxnId="{C28AE005-2A2C-4FE7-A679-C90AF9A72E65}">
      <dgm:prSet/>
      <dgm:spPr/>
      <dgm:t>
        <a:bodyPr/>
        <a:lstStyle/>
        <a:p>
          <a:endParaRPr lang="en-US"/>
        </a:p>
      </dgm:t>
    </dgm:pt>
    <dgm:pt modelId="{E2431FC4-2924-4E32-878F-702D2DC5D66F}">
      <dgm:prSet phldrT="[Text]"/>
      <dgm:spPr/>
      <dgm:t>
        <a:bodyPr/>
        <a:lstStyle/>
        <a:p>
          <a:r>
            <a:rPr lang="en-US" dirty="0" smtClean="0"/>
            <a:t>slave2</a:t>
          </a:r>
          <a:endParaRPr lang="en-US" dirty="0"/>
        </a:p>
      </dgm:t>
    </dgm:pt>
    <dgm:pt modelId="{0A8CB571-9C80-4A8A-B326-4C8932511CD1}" type="parTrans" cxnId="{E90D2B25-5B99-4FAF-94ED-0A0D5853DA85}">
      <dgm:prSet/>
      <dgm:spPr/>
      <dgm:t>
        <a:bodyPr/>
        <a:lstStyle/>
        <a:p>
          <a:endParaRPr lang="en-US"/>
        </a:p>
      </dgm:t>
    </dgm:pt>
    <dgm:pt modelId="{85B84E32-DD74-4A5B-8449-775F47AE0EA5}" type="sibTrans" cxnId="{E90D2B25-5B99-4FAF-94ED-0A0D5853DA85}">
      <dgm:prSet/>
      <dgm:spPr/>
      <dgm:t>
        <a:bodyPr/>
        <a:lstStyle/>
        <a:p>
          <a:endParaRPr lang="en-US"/>
        </a:p>
      </dgm:t>
    </dgm:pt>
    <dgm:pt modelId="{1BF77E57-C239-461F-84E9-714D9F375F2F}">
      <dgm:prSet phldrT="[Text]"/>
      <dgm:spPr/>
      <dgm:t>
        <a:bodyPr/>
        <a:lstStyle/>
        <a:p>
          <a:r>
            <a:rPr lang="en-US" dirty="0" smtClean="0"/>
            <a:t>slave3</a:t>
          </a:r>
          <a:endParaRPr lang="en-US" dirty="0"/>
        </a:p>
      </dgm:t>
    </dgm:pt>
    <dgm:pt modelId="{B82157FC-D996-48C0-B638-8871AD2AA2AE}" type="parTrans" cxnId="{C1F7991D-261B-4088-85D6-AE50BEF6D1B7}">
      <dgm:prSet/>
      <dgm:spPr/>
      <dgm:t>
        <a:bodyPr/>
        <a:lstStyle/>
        <a:p>
          <a:endParaRPr lang="en-US"/>
        </a:p>
      </dgm:t>
    </dgm:pt>
    <dgm:pt modelId="{BECF639F-32B4-464C-978E-0707BA6A9764}" type="sibTrans" cxnId="{C1F7991D-261B-4088-85D6-AE50BEF6D1B7}">
      <dgm:prSet/>
      <dgm:spPr/>
      <dgm:t>
        <a:bodyPr/>
        <a:lstStyle/>
        <a:p>
          <a:endParaRPr lang="en-US"/>
        </a:p>
      </dgm:t>
    </dgm:pt>
    <dgm:pt modelId="{EECA8617-3A4A-45D0-9A6C-91A545369220}">
      <dgm:prSet phldrT="[Text]"/>
      <dgm:spPr/>
      <dgm:t>
        <a:bodyPr/>
        <a:lstStyle/>
        <a:p>
          <a:r>
            <a:rPr lang="en-US" dirty="0" smtClean="0"/>
            <a:t>slave4</a:t>
          </a:r>
          <a:endParaRPr lang="en-US" dirty="0"/>
        </a:p>
      </dgm:t>
    </dgm:pt>
    <dgm:pt modelId="{EDA5805C-C339-4538-9A74-70C4D592CA6B}" type="parTrans" cxnId="{E0917E05-DC9D-4FA3-BFB8-13065D4BBB90}">
      <dgm:prSet/>
      <dgm:spPr/>
      <dgm:t>
        <a:bodyPr/>
        <a:lstStyle/>
        <a:p>
          <a:endParaRPr lang="en-US"/>
        </a:p>
      </dgm:t>
    </dgm:pt>
    <dgm:pt modelId="{8F62D225-F0CD-4CB1-8E63-A62FD267F1FB}" type="sibTrans" cxnId="{E0917E05-DC9D-4FA3-BFB8-13065D4BBB90}">
      <dgm:prSet/>
      <dgm:spPr/>
      <dgm:t>
        <a:bodyPr/>
        <a:lstStyle/>
        <a:p>
          <a:endParaRPr lang="en-US"/>
        </a:p>
      </dgm:t>
    </dgm:pt>
    <dgm:pt modelId="{CAE7EAAB-165E-4BFB-BA51-2948BE9F724A}">
      <dgm:prSet phldrT="[Text]"/>
      <dgm:spPr/>
      <dgm:t>
        <a:bodyPr/>
        <a:lstStyle/>
        <a:p>
          <a:r>
            <a:rPr lang="en-US" dirty="0" smtClean="0"/>
            <a:t>slave5</a:t>
          </a:r>
          <a:endParaRPr lang="en-US" dirty="0"/>
        </a:p>
      </dgm:t>
    </dgm:pt>
    <dgm:pt modelId="{793049D0-DC6A-475B-88A4-AC7BDADEC867}" type="parTrans" cxnId="{9DC18098-DFAA-4A50-9D38-7E0AD3610783}">
      <dgm:prSet/>
      <dgm:spPr/>
      <dgm:t>
        <a:bodyPr/>
        <a:lstStyle/>
        <a:p>
          <a:endParaRPr lang="en-US"/>
        </a:p>
      </dgm:t>
    </dgm:pt>
    <dgm:pt modelId="{019E4112-3773-4E69-86F0-DAFB15A89383}" type="sibTrans" cxnId="{9DC18098-DFAA-4A50-9D38-7E0AD3610783}">
      <dgm:prSet/>
      <dgm:spPr/>
      <dgm:t>
        <a:bodyPr/>
        <a:lstStyle/>
        <a:p>
          <a:endParaRPr lang="en-US"/>
        </a:p>
      </dgm:t>
    </dgm:pt>
    <dgm:pt modelId="{D3CBEF97-0EE0-408E-9624-25DEA974D822}">
      <dgm:prSet phldrT="[Text]"/>
      <dgm:spPr/>
      <dgm:t>
        <a:bodyPr/>
        <a:lstStyle/>
        <a:p>
          <a:r>
            <a:rPr lang="en-US" dirty="0" smtClean="0"/>
            <a:t>slave6</a:t>
          </a:r>
          <a:endParaRPr lang="en-US" dirty="0"/>
        </a:p>
      </dgm:t>
    </dgm:pt>
    <dgm:pt modelId="{3DA3ECE4-C8DD-473D-9DA2-8BAAAF45EC67}" type="parTrans" cxnId="{EAC8EA3A-87A6-480A-A923-2ACB466E39AB}">
      <dgm:prSet/>
      <dgm:spPr/>
      <dgm:t>
        <a:bodyPr/>
        <a:lstStyle/>
        <a:p>
          <a:endParaRPr lang="en-US"/>
        </a:p>
      </dgm:t>
    </dgm:pt>
    <dgm:pt modelId="{DFF41B36-D598-47FD-BC51-05CC13ED7C1F}" type="sibTrans" cxnId="{EAC8EA3A-87A6-480A-A923-2ACB466E39AB}">
      <dgm:prSet/>
      <dgm:spPr/>
      <dgm:t>
        <a:bodyPr/>
        <a:lstStyle/>
        <a:p>
          <a:endParaRPr lang="en-US"/>
        </a:p>
      </dgm:t>
    </dgm:pt>
    <dgm:pt modelId="{DCE54F61-7769-4EC0-8AAF-3F08CA191664}">
      <dgm:prSet phldrT="[Text]"/>
      <dgm:spPr/>
      <dgm:t>
        <a:bodyPr/>
        <a:lstStyle/>
        <a:p>
          <a:r>
            <a:rPr lang="en-US" dirty="0" smtClean="0"/>
            <a:t>slave7</a:t>
          </a:r>
          <a:endParaRPr lang="en-US" dirty="0"/>
        </a:p>
      </dgm:t>
    </dgm:pt>
    <dgm:pt modelId="{FAFCF1CB-EC9E-4AF0-B53D-3B67F0C0AEDE}" type="parTrans" cxnId="{DA44E4E9-8735-404B-8F9E-4C9BD9C9A321}">
      <dgm:prSet/>
      <dgm:spPr/>
      <dgm:t>
        <a:bodyPr/>
        <a:lstStyle/>
        <a:p>
          <a:endParaRPr lang="en-US"/>
        </a:p>
      </dgm:t>
    </dgm:pt>
    <dgm:pt modelId="{8BB9FDFD-F22E-49AE-9E31-256966E14D93}" type="sibTrans" cxnId="{DA44E4E9-8735-404B-8F9E-4C9BD9C9A321}">
      <dgm:prSet/>
      <dgm:spPr/>
      <dgm:t>
        <a:bodyPr/>
        <a:lstStyle/>
        <a:p>
          <a:endParaRPr lang="en-US"/>
        </a:p>
      </dgm:t>
    </dgm:pt>
    <dgm:pt modelId="{22EC2021-1954-4A8A-BA8B-1D9390ABCD8E}">
      <dgm:prSet phldrT="[Text]"/>
      <dgm:spPr/>
      <dgm:t>
        <a:bodyPr/>
        <a:lstStyle/>
        <a:p>
          <a:r>
            <a:rPr lang="en-US" dirty="0" smtClean="0"/>
            <a:t>slave8</a:t>
          </a:r>
          <a:endParaRPr lang="en-US" dirty="0"/>
        </a:p>
      </dgm:t>
    </dgm:pt>
    <dgm:pt modelId="{C81994AF-F4FE-4482-8D5F-53009E2EF584}" type="parTrans" cxnId="{5984E27D-972D-4179-BB2A-8A8761B3457C}">
      <dgm:prSet/>
      <dgm:spPr/>
      <dgm:t>
        <a:bodyPr/>
        <a:lstStyle/>
        <a:p>
          <a:endParaRPr lang="en-US"/>
        </a:p>
      </dgm:t>
    </dgm:pt>
    <dgm:pt modelId="{FCB0D9A6-56EA-45F1-8B30-5429E03EF409}" type="sibTrans" cxnId="{5984E27D-972D-4179-BB2A-8A8761B3457C}">
      <dgm:prSet/>
      <dgm:spPr/>
      <dgm:t>
        <a:bodyPr/>
        <a:lstStyle/>
        <a:p>
          <a:endParaRPr lang="en-US"/>
        </a:p>
      </dgm:t>
    </dgm:pt>
    <dgm:pt modelId="{FC47B98D-5F6C-438D-AD68-41C6B33A4B80}" type="pres">
      <dgm:prSet presAssocID="{A5D682D0-BF3E-4BDB-BF9E-F882163C4A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688D21-0F36-483E-8E66-02723FFF19A7}" type="pres">
      <dgm:prSet presAssocID="{29A87F0B-8CA4-48EE-957D-DBF1B1C2ED7A}" presName="centerShape" presStyleLbl="node0" presStyleIdx="0" presStyleCnt="1" custScaleX="174279" custScaleY="169383"/>
      <dgm:spPr/>
      <dgm:t>
        <a:bodyPr/>
        <a:lstStyle/>
        <a:p>
          <a:endParaRPr lang="en-US"/>
        </a:p>
      </dgm:t>
    </dgm:pt>
    <dgm:pt modelId="{2F35161A-10C9-4778-AE67-7E20BF95CBDB}" type="pres">
      <dgm:prSet presAssocID="{E8A54CE8-C770-44B2-9C3B-C110087F0035}" presName="Name9" presStyleLbl="parChTrans1D2" presStyleIdx="0" presStyleCnt="8"/>
      <dgm:spPr/>
      <dgm:t>
        <a:bodyPr/>
        <a:lstStyle/>
        <a:p>
          <a:endParaRPr lang="en-US"/>
        </a:p>
      </dgm:t>
    </dgm:pt>
    <dgm:pt modelId="{BF8718DD-4879-4251-938D-40E68465AD65}" type="pres">
      <dgm:prSet presAssocID="{E8A54CE8-C770-44B2-9C3B-C110087F0035}" presName="connTx" presStyleLbl="parChTrans1D2" presStyleIdx="0" presStyleCnt="8"/>
      <dgm:spPr/>
      <dgm:t>
        <a:bodyPr/>
        <a:lstStyle/>
        <a:p>
          <a:endParaRPr lang="en-US"/>
        </a:p>
      </dgm:t>
    </dgm:pt>
    <dgm:pt modelId="{CA86B626-40D5-48B2-AF6A-F5EAF22762A7}" type="pres">
      <dgm:prSet presAssocID="{CDEDE506-3BB4-4309-A532-6937608E758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F8B4F-17D4-45A5-A393-92B3A7132F89}" type="pres">
      <dgm:prSet presAssocID="{0A8CB571-9C80-4A8A-B326-4C8932511CD1}" presName="Name9" presStyleLbl="parChTrans1D2" presStyleIdx="1" presStyleCnt="8"/>
      <dgm:spPr/>
      <dgm:t>
        <a:bodyPr/>
        <a:lstStyle/>
        <a:p>
          <a:endParaRPr lang="en-US"/>
        </a:p>
      </dgm:t>
    </dgm:pt>
    <dgm:pt modelId="{4E3C33DC-E9B2-4265-9AA1-01BB43DAF882}" type="pres">
      <dgm:prSet presAssocID="{0A8CB571-9C80-4A8A-B326-4C8932511CD1}" presName="connTx" presStyleLbl="parChTrans1D2" presStyleIdx="1" presStyleCnt="8"/>
      <dgm:spPr/>
      <dgm:t>
        <a:bodyPr/>
        <a:lstStyle/>
        <a:p>
          <a:endParaRPr lang="en-US"/>
        </a:p>
      </dgm:t>
    </dgm:pt>
    <dgm:pt modelId="{0D3C624A-4814-4368-A1BC-2BF7054C7C11}" type="pres">
      <dgm:prSet presAssocID="{E2431FC4-2924-4E32-878F-702D2DC5D66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2023-7B34-4AC0-BCAB-EBEF57F52AE3}" type="pres">
      <dgm:prSet presAssocID="{B82157FC-D996-48C0-B638-8871AD2AA2AE}" presName="Name9" presStyleLbl="parChTrans1D2" presStyleIdx="2" presStyleCnt="8"/>
      <dgm:spPr/>
      <dgm:t>
        <a:bodyPr/>
        <a:lstStyle/>
        <a:p>
          <a:endParaRPr lang="en-US"/>
        </a:p>
      </dgm:t>
    </dgm:pt>
    <dgm:pt modelId="{CBA27616-22F8-4766-A5E4-840E8C93627E}" type="pres">
      <dgm:prSet presAssocID="{B82157FC-D996-48C0-B638-8871AD2AA2AE}" presName="connTx" presStyleLbl="parChTrans1D2" presStyleIdx="2" presStyleCnt="8"/>
      <dgm:spPr/>
      <dgm:t>
        <a:bodyPr/>
        <a:lstStyle/>
        <a:p>
          <a:endParaRPr lang="en-US"/>
        </a:p>
      </dgm:t>
    </dgm:pt>
    <dgm:pt modelId="{5949B676-6DCB-4E6B-8846-5B568502650D}" type="pres">
      <dgm:prSet presAssocID="{1BF77E57-C239-461F-84E9-714D9F375F2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5AFB1-21F1-4FA9-B905-3479E05E515B}" type="pres">
      <dgm:prSet presAssocID="{EDA5805C-C339-4538-9A74-70C4D592CA6B}" presName="Name9" presStyleLbl="parChTrans1D2" presStyleIdx="3" presStyleCnt="8"/>
      <dgm:spPr/>
      <dgm:t>
        <a:bodyPr/>
        <a:lstStyle/>
        <a:p>
          <a:endParaRPr lang="en-US"/>
        </a:p>
      </dgm:t>
    </dgm:pt>
    <dgm:pt modelId="{C3027381-A812-4872-9FFE-D24848607E32}" type="pres">
      <dgm:prSet presAssocID="{EDA5805C-C339-4538-9A74-70C4D592CA6B}" presName="connTx" presStyleLbl="parChTrans1D2" presStyleIdx="3" presStyleCnt="8"/>
      <dgm:spPr/>
      <dgm:t>
        <a:bodyPr/>
        <a:lstStyle/>
        <a:p>
          <a:endParaRPr lang="en-US"/>
        </a:p>
      </dgm:t>
    </dgm:pt>
    <dgm:pt modelId="{AD83AA1A-DF63-4756-AC8E-E110B106A506}" type="pres">
      <dgm:prSet presAssocID="{EECA8617-3A4A-45D0-9A6C-91A54536922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5F52A-6FBA-40C1-9739-16BE462147ED}" type="pres">
      <dgm:prSet presAssocID="{793049D0-DC6A-475B-88A4-AC7BDADEC867}" presName="Name9" presStyleLbl="parChTrans1D2" presStyleIdx="4" presStyleCnt="8"/>
      <dgm:spPr/>
      <dgm:t>
        <a:bodyPr/>
        <a:lstStyle/>
        <a:p>
          <a:endParaRPr lang="en-US"/>
        </a:p>
      </dgm:t>
    </dgm:pt>
    <dgm:pt modelId="{D9B454E6-EE14-4281-B801-F8AE110009AD}" type="pres">
      <dgm:prSet presAssocID="{793049D0-DC6A-475B-88A4-AC7BDADEC867}" presName="connTx" presStyleLbl="parChTrans1D2" presStyleIdx="4" presStyleCnt="8"/>
      <dgm:spPr/>
      <dgm:t>
        <a:bodyPr/>
        <a:lstStyle/>
        <a:p>
          <a:endParaRPr lang="en-US"/>
        </a:p>
      </dgm:t>
    </dgm:pt>
    <dgm:pt modelId="{DEC1B71F-DAAD-43B4-BF2D-8EA98F13BDAB}" type="pres">
      <dgm:prSet presAssocID="{CAE7EAAB-165E-4BFB-BA51-2948BE9F724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E5F1-5162-4C76-9B90-C71843B9B375}" type="pres">
      <dgm:prSet presAssocID="{3DA3ECE4-C8DD-473D-9DA2-8BAAAF45EC67}" presName="Name9" presStyleLbl="parChTrans1D2" presStyleIdx="5" presStyleCnt="8"/>
      <dgm:spPr/>
      <dgm:t>
        <a:bodyPr/>
        <a:lstStyle/>
        <a:p>
          <a:endParaRPr lang="en-US"/>
        </a:p>
      </dgm:t>
    </dgm:pt>
    <dgm:pt modelId="{A398F92F-9D6B-4C7A-A703-F3B144879402}" type="pres">
      <dgm:prSet presAssocID="{3DA3ECE4-C8DD-473D-9DA2-8BAAAF45EC67}" presName="connTx" presStyleLbl="parChTrans1D2" presStyleIdx="5" presStyleCnt="8"/>
      <dgm:spPr/>
      <dgm:t>
        <a:bodyPr/>
        <a:lstStyle/>
        <a:p>
          <a:endParaRPr lang="en-US"/>
        </a:p>
      </dgm:t>
    </dgm:pt>
    <dgm:pt modelId="{F937904C-E04F-44A2-A0E9-D103BB253D34}" type="pres">
      <dgm:prSet presAssocID="{D3CBEF97-0EE0-408E-9624-25DEA974D82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E7EA4-3285-45D5-B268-FB181A34D89F}" type="pres">
      <dgm:prSet presAssocID="{FAFCF1CB-EC9E-4AF0-B53D-3B67F0C0AEDE}" presName="Name9" presStyleLbl="parChTrans1D2" presStyleIdx="6" presStyleCnt="8"/>
      <dgm:spPr/>
      <dgm:t>
        <a:bodyPr/>
        <a:lstStyle/>
        <a:p>
          <a:endParaRPr lang="en-US"/>
        </a:p>
      </dgm:t>
    </dgm:pt>
    <dgm:pt modelId="{DCA69C68-F60C-4016-9DE0-5D5F19AA245B}" type="pres">
      <dgm:prSet presAssocID="{FAFCF1CB-EC9E-4AF0-B53D-3B67F0C0AEDE}" presName="connTx" presStyleLbl="parChTrans1D2" presStyleIdx="6" presStyleCnt="8"/>
      <dgm:spPr/>
      <dgm:t>
        <a:bodyPr/>
        <a:lstStyle/>
        <a:p>
          <a:endParaRPr lang="en-US"/>
        </a:p>
      </dgm:t>
    </dgm:pt>
    <dgm:pt modelId="{A9A1BCCD-C083-46EA-95DC-DC920BD74C13}" type="pres">
      <dgm:prSet presAssocID="{DCE54F61-7769-4EC0-8AAF-3F08CA19166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308EF-939B-4DF9-A2D1-661ACBB48FD4}" type="pres">
      <dgm:prSet presAssocID="{C81994AF-F4FE-4482-8D5F-53009E2EF584}" presName="Name9" presStyleLbl="parChTrans1D2" presStyleIdx="7" presStyleCnt="8"/>
      <dgm:spPr/>
      <dgm:t>
        <a:bodyPr/>
        <a:lstStyle/>
        <a:p>
          <a:endParaRPr lang="en-US"/>
        </a:p>
      </dgm:t>
    </dgm:pt>
    <dgm:pt modelId="{5BC5BE3B-E2DE-4090-963C-290CA9F136F2}" type="pres">
      <dgm:prSet presAssocID="{C81994AF-F4FE-4482-8D5F-53009E2EF584}" presName="connTx" presStyleLbl="parChTrans1D2" presStyleIdx="7" presStyleCnt="8"/>
      <dgm:spPr/>
      <dgm:t>
        <a:bodyPr/>
        <a:lstStyle/>
        <a:p>
          <a:endParaRPr lang="en-US"/>
        </a:p>
      </dgm:t>
    </dgm:pt>
    <dgm:pt modelId="{8C57D00B-C631-4013-B5EE-D3B9E6425CBB}" type="pres">
      <dgm:prSet presAssocID="{22EC2021-1954-4A8A-BA8B-1D9390ABCD8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9347A-C676-44B4-805F-90E9304F16D1}" type="presOf" srcId="{B82157FC-D996-48C0-B638-8871AD2AA2AE}" destId="{43662023-7B34-4AC0-BCAB-EBEF57F52AE3}" srcOrd="0" destOrd="0" presId="urn:microsoft.com/office/officeart/2005/8/layout/radial1"/>
    <dgm:cxn modelId="{C28AE005-2A2C-4FE7-A679-C90AF9A72E65}" srcId="{29A87F0B-8CA4-48EE-957D-DBF1B1C2ED7A}" destId="{CDEDE506-3BB4-4309-A532-6937608E7582}" srcOrd="0" destOrd="0" parTransId="{E8A54CE8-C770-44B2-9C3B-C110087F0035}" sibTransId="{46ED78E0-C91B-49B7-A9C2-80204731F5DE}"/>
    <dgm:cxn modelId="{9DC18098-DFAA-4A50-9D38-7E0AD3610783}" srcId="{29A87F0B-8CA4-48EE-957D-DBF1B1C2ED7A}" destId="{CAE7EAAB-165E-4BFB-BA51-2948BE9F724A}" srcOrd="4" destOrd="0" parTransId="{793049D0-DC6A-475B-88A4-AC7BDADEC867}" sibTransId="{019E4112-3773-4E69-86F0-DAFB15A89383}"/>
    <dgm:cxn modelId="{DE48EE27-FCF4-4A8F-B554-AD30C611CF74}" srcId="{A5D682D0-BF3E-4BDB-BF9E-F882163C4AB2}" destId="{29A87F0B-8CA4-48EE-957D-DBF1B1C2ED7A}" srcOrd="0" destOrd="0" parTransId="{2D37487B-E764-496E-880B-E4798F1CF506}" sibTransId="{D2D27377-F17C-4749-985D-ECD553B50999}"/>
    <dgm:cxn modelId="{EAC8EA3A-87A6-480A-A923-2ACB466E39AB}" srcId="{29A87F0B-8CA4-48EE-957D-DBF1B1C2ED7A}" destId="{D3CBEF97-0EE0-408E-9624-25DEA974D822}" srcOrd="5" destOrd="0" parTransId="{3DA3ECE4-C8DD-473D-9DA2-8BAAAF45EC67}" sibTransId="{DFF41B36-D598-47FD-BC51-05CC13ED7C1F}"/>
    <dgm:cxn modelId="{C6C6C228-0A54-46D6-A1D4-A4601D00C68A}" type="presOf" srcId="{E2431FC4-2924-4E32-878F-702D2DC5D66F}" destId="{0D3C624A-4814-4368-A1BC-2BF7054C7C11}" srcOrd="0" destOrd="0" presId="urn:microsoft.com/office/officeart/2005/8/layout/radial1"/>
    <dgm:cxn modelId="{C1F7991D-261B-4088-85D6-AE50BEF6D1B7}" srcId="{29A87F0B-8CA4-48EE-957D-DBF1B1C2ED7A}" destId="{1BF77E57-C239-461F-84E9-714D9F375F2F}" srcOrd="2" destOrd="0" parTransId="{B82157FC-D996-48C0-B638-8871AD2AA2AE}" sibTransId="{BECF639F-32B4-464C-978E-0707BA6A9764}"/>
    <dgm:cxn modelId="{C63B5187-BBA9-4C94-9F26-B0C1BF01C140}" type="presOf" srcId="{3DA3ECE4-C8DD-473D-9DA2-8BAAAF45EC67}" destId="{A398F92F-9D6B-4C7A-A703-F3B144879402}" srcOrd="1" destOrd="0" presId="urn:microsoft.com/office/officeart/2005/8/layout/radial1"/>
    <dgm:cxn modelId="{B134CF91-58CB-4A50-87F4-97AC29E564E2}" type="presOf" srcId="{A5D682D0-BF3E-4BDB-BF9E-F882163C4AB2}" destId="{FC47B98D-5F6C-438D-AD68-41C6B33A4B80}" srcOrd="0" destOrd="0" presId="urn:microsoft.com/office/officeart/2005/8/layout/radial1"/>
    <dgm:cxn modelId="{FDF5908B-B5E9-4B7D-9C96-E328267C59BA}" type="presOf" srcId="{E8A54CE8-C770-44B2-9C3B-C110087F0035}" destId="{BF8718DD-4879-4251-938D-40E68465AD65}" srcOrd="1" destOrd="0" presId="urn:microsoft.com/office/officeart/2005/8/layout/radial1"/>
    <dgm:cxn modelId="{2D64028F-79F0-43ED-965F-4ECD9EFD6DB0}" type="presOf" srcId="{793049D0-DC6A-475B-88A4-AC7BDADEC867}" destId="{D9B454E6-EE14-4281-B801-F8AE110009AD}" srcOrd="1" destOrd="0" presId="urn:microsoft.com/office/officeart/2005/8/layout/radial1"/>
    <dgm:cxn modelId="{4BFEC925-630A-497A-8482-531C7C9401CA}" type="presOf" srcId="{EDA5805C-C339-4538-9A74-70C4D592CA6B}" destId="{C3027381-A812-4872-9FFE-D24848607E32}" srcOrd="1" destOrd="0" presId="urn:microsoft.com/office/officeart/2005/8/layout/radial1"/>
    <dgm:cxn modelId="{1B345B8A-2318-42A0-BB42-FDB6C58E6A53}" type="presOf" srcId="{29A87F0B-8CA4-48EE-957D-DBF1B1C2ED7A}" destId="{2C688D21-0F36-483E-8E66-02723FFF19A7}" srcOrd="0" destOrd="0" presId="urn:microsoft.com/office/officeart/2005/8/layout/radial1"/>
    <dgm:cxn modelId="{DA44E4E9-8735-404B-8F9E-4C9BD9C9A321}" srcId="{29A87F0B-8CA4-48EE-957D-DBF1B1C2ED7A}" destId="{DCE54F61-7769-4EC0-8AAF-3F08CA191664}" srcOrd="6" destOrd="0" parTransId="{FAFCF1CB-EC9E-4AF0-B53D-3B67F0C0AEDE}" sibTransId="{8BB9FDFD-F22E-49AE-9E31-256966E14D93}"/>
    <dgm:cxn modelId="{5DFF8D54-88DC-4821-8E78-2474D93935E3}" type="presOf" srcId="{22EC2021-1954-4A8A-BA8B-1D9390ABCD8E}" destId="{8C57D00B-C631-4013-B5EE-D3B9E6425CBB}" srcOrd="0" destOrd="0" presId="urn:microsoft.com/office/officeart/2005/8/layout/radial1"/>
    <dgm:cxn modelId="{C8353220-F058-4ABB-AC28-79F9054ACEA2}" type="presOf" srcId="{0A8CB571-9C80-4A8A-B326-4C8932511CD1}" destId="{4E3C33DC-E9B2-4265-9AA1-01BB43DAF882}" srcOrd="1" destOrd="0" presId="urn:microsoft.com/office/officeart/2005/8/layout/radial1"/>
    <dgm:cxn modelId="{D2C82354-5E6C-4F37-B81D-07DBD8926B84}" type="presOf" srcId="{FAFCF1CB-EC9E-4AF0-B53D-3B67F0C0AEDE}" destId="{C60E7EA4-3285-45D5-B268-FB181A34D89F}" srcOrd="0" destOrd="0" presId="urn:microsoft.com/office/officeart/2005/8/layout/radial1"/>
    <dgm:cxn modelId="{BEC5ED60-EF30-4956-8841-9DD37D3C84BE}" type="presOf" srcId="{B82157FC-D996-48C0-B638-8871AD2AA2AE}" destId="{CBA27616-22F8-4766-A5E4-840E8C93627E}" srcOrd="1" destOrd="0" presId="urn:microsoft.com/office/officeart/2005/8/layout/radial1"/>
    <dgm:cxn modelId="{E90D2B25-5B99-4FAF-94ED-0A0D5853DA85}" srcId="{29A87F0B-8CA4-48EE-957D-DBF1B1C2ED7A}" destId="{E2431FC4-2924-4E32-878F-702D2DC5D66F}" srcOrd="1" destOrd="0" parTransId="{0A8CB571-9C80-4A8A-B326-4C8932511CD1}" sibTransId="{85B84E32-DD74-4A5B-8449-775F47AE0EA5}"/>
    <dgm:cxn modelId="{F16AD8EB-3DF5-4144-BF49-0821DE6A9A1D}" type="presOf" srcId="{C81994AF-F4FE-4482-8D5F-53009E2EF584}" destId="{57F308EF-939B-4DF9-A2D1-661ACBB48FD4}" srcOrd="0" destOrd="0" presId="urn:microsoft.com/office/officeart/2005/8/layout/radial1"/>
    <dgm:cxn modelId="{E0917E05-DC9D-4FA3-BFB8-13065D4BBB90}" srcId="{29A87F0B-8CA4-48EE-957D-DBF1B1C2ED7A}" destId="{EECA8617-3A4A-45D0-9A6C-91A545369220}" srcOrd="3" destOrd="0" parTransId="{EDA5805C-C339-4538-9A74-70C4D592CA6B}" sibTransId="{8F62D225-F0CD-4CB1-8E63-A62FD267F1FB}"/>
    <dgm:cxn modelId="{FA445E6C-7B68-4A49-BA13-367FB1AC2C81}" type="presOf" srcId="{CAE7EAAB-165E-4BFB-BA51-2948BE9F724A}" destId="{DEC1B71F-DAAD-43B4-BF2D-8EA98F13BDAB}" srcOrd="0" destOrd="0" presId="urn:microsoft.com/office/officeart/2005/8/layout/radial1"/>
    <dgm:cxn modelId="{A0862845-C9CE-4DF1-92B3-B94FEC68D878}" type="presOf" srcId="{FAFCF1CB-EC9E-4AF0-B53D-3B67F0C0AEDE}" destId="{DCA69C68-F60C-4016-9DE0-5D5F19AA245B}" srcOrd="1" destOrd="0" presId="urn:microsoft.com/office/officeart/2005/8/layout/radial1"/>
    <dgm:cxn modelId="{87B271EC-4F67-45E8-9949-661600ADC853}" type="presOf" srcId="{3DA3ECE4-C8DD-473D-9DA2-8BAAAF45EC67}" destId="{7618E5F1-5162-4C76-9B90-C71843B9B375}" srcOrd="0" destOrd="0" presId="urn:microsoft.com/office/officeart/2005/8/layout/radial1"/>
    <dgm:cxn modelId="{294F39A0-B2DA-483A-B2C3-4CC5F21E3CAE}" type="presOf" srcId="{C81994AF-F4FE-4482-8D5F-53009E2EF584}" destId="{5BC5BE3B-E2DE-4090-963C-290CA9F136F2}" srcOrd="1" destOrd="0" presId="urn:microsoft.com/office/officeart/2005/8/layout/radial1"/>
    <dgm:cxn modelId="{ECBA60CC-5D97-4278-965C-2EDA4A510969}" type="presOf" srcId="{0A8CB571-9C80-4A8A-B326-4C8932511CD1}" destId="{122F8B4F-17D4-45A5-A393-92B3A7132F89}" srcOrd="0" destOrd="0" presId="urn:microsoft.com/office/officeart/2005/8/layout/radial1"/>
    <dgm:cxn modelId="{FD36A272-CDDB-4A5A-AEF5-D514257119EC}" type="presOf" srcId="{EECA8617-3A4A-45D0-9A6C-91A545369220}" destId="{AD83AA1A-DF63-4756-AC8E-E110B106A506}" srcOrd="0" destOrd="0" presId="urn:microsoft.com/office/officeart/2005/8/layout/radial1"/>
    <dgm:cxn modelId="{75163CD1-06EA-43EB-9E7A-01BCFED9F505}" type="presOf" srcId="{1BF77E57-C239-461F-84E9-714D9F375F2F}" destId="{5949B676-6DCB-4E6B-8846-5B568502650D}" srcOrd="0" destOrd="0" presId="urn:microsoft.com/office/officeart/2005/8/layout/radial1"/>
    <dgm:cxn modelId="{F8A4C1AC-56E8-4B3E-8939-3E3F9E0372F1}" type="presOf" srcId="{793049D0-DC6A-475B-88A4-AC7BDADEC867}" destId="{A585F52A-6FBA-40C1-9739-16BE462147ED}" srcOrd="0" destOrd="0" presId="urn:microsoft.com/office/officeart/2005/8/layout/radial1"/>
    <dgm:cxn modelId="{6A234EB5-3A4E-4D45-AC58-9EDF1734AE7E}" type="presOf" srcId="{E8A54CE8-C770-44B2-9C3B-C110087F0035}" destId="{2F35161A-10C9-4778-AE67-7E20BF95CBDB}" srcOrd="0" destOrd="0" presId="urn:microsoft.com/office/officeart/2005/8/layout/radial1"/>
    <dgm:cxn modelId="{5984E27D-972D-4179-BB2A-8A8761B3457C}" srcId="{29A87F0B-8CA4-48EE-957D-DBF1B1C2ED7A}" destId="{22EC2021-1954-4A8A-BA8B-1D9390ABCD8E}" srcOrd="7" destOrd="0" parTransId="{C81994AF-F4FE-4482-8D5F-53009E2EF584}" sibTransId="{FCB0D9A6-56EA-45F1-8B30-5429E03EF409}"/>
    <dgm:cxn modelId="{4ACCFAF5-FADC-4B10-8233-E6B6F30F4D0A}" type="presOf" srcId="{CDEDE506-3BB4-4309-A532-6937608E7582}" destId="{CA86B626-40D5-48B2-AF6A-F5EAF22762A7}" srcOrd="0" destOrd="0" presId="urn:microsoft.com/office/officeart/2005/8/layout/radial1"/>
    <dgm:cxn modelId="{BA8E525E-CC7D-42B1-928D-0F341C38017F}" type="presOf" srcId="{D3CBEF97-0EE0-408E-9624-25DEA974D822}" destId="{F937904C-E04F-44A2-A0E9-D103BB253D34}" srcOrd="0" destOrd="0" presId="urn:microsoft.com/office/officeart/2005/8/layout/radial1"/>
    <dgm:cxn modelId="{21EB99F1-49D1-43B0-9038-BDDD33D0A31A}" type="presOf" srcId="{DCE54F61-7769-4EC0-8AAF-3F08CA191664}" destId="{A9A1BCCD-C083-46EA-95DC-DC920BD74C13}" srcOrd="0" destOrd="0" presId="urn:microsoft.com/office/officeart/2005/8/layout/radial1"/>
    <dgm:cxn modelId="{02F89CAA-392C-4D50-ACCD-B453852D2519}" type="presOf" srcId="{EDA5805C-C339-4538-9A74-70C4D592CA6B}" destId="{CED5AFB1-21F1-4FA9-B905-3479E05E515B}" srcOrd="0" destOrd="0" presId="urn:microsoft.com/office/officeart/2005/8/layout/radial1"/>
    <dgm:cxn modelId="{A6506C60-75C0-4880-A4B8-BB65BC6E47BB}" type="presParOf" srcId="{FC47B98D-5F6C-438D-AD68-41C6B33A4B80}" destId="{2C688D21-0F36-483E-8E66-02723FFF19A7}" srcOrd="0" destOrd="0" presId="urn:microsoft.com/office/officeart/2005/8/layout/radial1"/>
    <dgm:cxn modelId="{48E57130-4DC5-40BE-BA07-C3E6937F0B41}" type="presParOf" srcId="{FC47B98D-5F6C-438D-AD68-41C6B33A4B80}" destId="{2F35161A-10C9-4778-AE67-7E20BF95CBDB}" srcOrd="1" destOrd="0" presId="urn:microsoft.com/office/officeart/2005/8/layout/radial1"/>
    <dgm:cxn modelId="{97FB57AC-53DE-448E-A00D-0F7A5AE06EF5}" type="presParOf" srcId="{2F35161A-10C9-4778-AE67-7E20BF95CBDB}" destId="{BF8718DD-4879-4251-938D-40E68465AD65}" srcOrd="0" destOrd="0" presId="urn:microsoft.com/office/officeart/2005/8/layout/radial1"/>
    <dgm:cxn modelId="{1BF08531-7F02-4FE6-B640-B4A22C0F8324}" type="presParOf" srcId="{FC47B98D-5F6C-438D-AD68-41C6B33A4B80}" destId="{CA86B626-40D5-48B2-AF6A-F5EAF22762A7}" srcOrd="2" destOrd="0" presId="urn:microsoft.com/office/officeart/2005/8/layout/radial1"/>
    <dgm:cxn modelId="{E4FD9593-C6E9-4C19-91E5-8B6D7F67AB9E}" type="presParOf" srcId="{FC47B98D-5F6C-438D-AD68-41C6B33A4B80}" destId="{122F8B4F-17D4-45A5-A393-92B3A7132F89}" srcOrd="3" destOrd="0" presId="urn:microsoft.com/office/officeart/2005/8/layout/radial1"/>
    <dgm:cxn modelId="{6010886E-C4CC-4EA9-BE0B-391E00BCA644}" type="presParOf" srcId="{122F8B4F-17D4-45A5-A393-92B3A7132F89}" destId="{4E3C33DC-E9B2-4265-9AA1-01BB43DAF882}" srcOrd="0" destOrd="0" presId="urn:microsoft.com/office/officeart/2005/8/layout/radial1"/>
    <dgm:cxn modelId="{443AF78A-BB4A-4F6A-A15C-57CF43782583}" type="presParOf" srcId="{FC47B98D-5F6C-438D-AD68-41C6B33A4B80}" destId="{0D3C624A-4814-4368-A1BC-2BF7054C7C11}" srcOrd="4" destOrd="0" presId="urn:microsoft.com/office/officeart/2005/8/layout/radial1"/>
    <dgm:cxn modelId="{364BCB11-2BF6-492E-BFB2-B0CFB3543CAE}" type="presParOf" srcId="{FC47B98D-5F6C-438D-AD68-41C6B33A4B80}" destId="{43662023-7B34-4AC0-BCAB-EBEF57F52AE3}" srcOrd="5" destOrd="0" presId="urn:microsoft.com/office/officeart/2005/8/layout/radial1"/>
    <dgm:cxn modelId="{4E761458-6397-4742-A054-6CCC2BEFB318}" type="presParOf" srcId="{43662023-7B34-4AC0-BCAB-EBEF57F52AE3}" destId="{CBA27616-22F8-4766-A5E4-840E8C93627E}" srcOrd="0" destOrd="0" presId="urn:microsoft.com/office/officeart/2005/8/layout/radial1"/>
    <dgm:cxn modelId="{9A9DA5F4-24AF-4E2B-AB0E-ABCEF61DA6FA}" type="presParOf" srcId="{FC47B98D-5F6C-438D-AD68-41C6B33A4B80}" destId="{5949B676-6DCB-4E6B-8846-5B568502650D}" srcOrd="6" destOrd="0" presId="urn:microsoft.com/office/officeart/2005/8/layout/radial1"/>
    <dgm:cxn modelId="{3DB51B0B-E953-4D90-8307-98A90D852AEA}" type="presParOf" srcId="{FC47B98D-5F6C-438D-AD68-41C6B33A4B80}" destId="{CED5AFB1-21F1-4FA9-B905-3479E05E515B}" srcOrd="7" destOrd="0" presId="urn:microsoft.com/office/officeart/2005/8/layout/radial1"/>
    <dgm:cxn modelId="{C6988244-9145-4B65-A28F-6E9BFF38F146}" type="presParOf" srcId="{CED5AFB1-21F1-4FA9-B905-3479E05E515B}" destId="{C3027381-A812-4872-9FFE-D24848607E32}" srcOrd="0" destOrd="0" presId="urn:microsoft.com/office/officeart/2005/8/layout/radial1"/>
    <dgm:cxn modelId="{439D4DAE-D564-4385-84FB-D02F52B46E27}" type="presParOf" srcId="{FC47B98D-5F6C-438D-AD68-41C6B33A4B80}" destId="{AD83AA1A-DF63-4756-AC8E-E110B106A506}" srcOrd="8" destOrd="0" presId="urn:microsoft.com/office/officeart/2005/8/layout/radial1"/>
    <dgm:cxn modelId="{34375F2E-F3B8-4592-BFE9-2137CAB793E7}" type="presParOf" srcId="{FC47B98D-5F6C-438D-AD68-41C6B33A4B80}" destId="{A585F52A-6FBA-40C1-9739-16BE462147ED}" srcOrd="9" destOrd="0" presId="urn:microsoft.com/office/officeart/2005/8/layout/radial1"/>
    <dgm:cxn modelId="{7C2A08F7-5FE8-44A2-B03A-1F2FA3C8CE7C}" type="presParOf" srcId="{A585F52A-6FBA-40C1-9739-16BE462147ED}" destId="{D9B454E6-EE14-4281-B801-F8AE110009AD}" srcOrd="0" destOrd="0" presId="urn:microsoft.com/office/officeart/2005/8/layout/radial1"/>
    <dgm:cxn modelId="{1B7D69D5-58C6-4FA3-96BB-546023E20836}" type="presParOf" srcId="{FC47B98D-5F6C-438D-AD68-41C6B33A4B80}" destId="{DEC1B71F-DAAD-43B4-BF2D-8EA98F13BDAB}" srcOrd="10" destOrd="0" presId="urn:microsoft.com/office/officeart/2005/8/layout/radial1"/>
    <dgm:cxn modelId="{D8CEC122-0982-4E6A-8FC1-4C2CA73EA30C}" type="presParOf" srcId="{FC47B98D-5F6C-438D-AD68-41C6B33A4B80}" destId="{7618E5F1-5162-4C76-9B90-C71843B9B375}" srcOrd="11" destOrd="0" presId="urn:microsoft.com/office/officeart/2005/8/layout/radial1"/>
    <dgm:cxn modelId="{55251483-ECE9-4B0B-AEFA-E892A18233D0}" type="presParOf" srcId="{7618E5F1-5162-4C76-9B90-C71843B9B375}" destId="{A398F92F-9D6B-4C7A-A703-F3B144879402}" srcOrd="0" destOrd="0" presId="urn:microsoft.com/office/officeart/2005/8/layout/radial1"/>
    <dgm:cxn modelId="{AE49A734-E9B9-465D-AEB5-618984269E3A}" type="presParOf" srcId="{FC47B98D-5F6C-438D-AD68-41C6B33A4B80}" destId="{F937904C-E04F-44A2-A0E9-D103BB253D34}" srcOrd="12" destOrd="0" presId="urn:microsoft.com/office/officeart/2005/8/layout/radial1"/>
    <dgm:cxn modelId="{E909B2AB-9D51-4F91-85E0-7E3A2F1FE0E0}" type="presParOf" srcId="{FC47B98D-5F6C-438D-AD68-41C6B33A4B80}" destId="{C60E7EA4-3285-45D5-B268-FB181A34D89F}" srcOrd="13" destOrd="0" presId="urn:microsoft.com/office/officeart/2005/8/layout/radial1"/>
    <dgm:cxn modelId="{3690DB03-6D1B-4F60-AF8F-5F63C0DA8CAB}" type="presParOf" srcId="{C60E7EA4-3285-45D5-B268-FB181A34D89F}" destId="{DCA69C68-F60C-4016-9DE0-5D5F19AA245B}" srcOrd="0" destOrd="0" presId="urn:microsoft.com/office/officeart/2005/8/layout/radial1"/>
    <dgm:cxn modelId="{40A5385D-74B1-4A83-9B74-281420AC35E3}" type="presParOf" srcId="{FC47B98D-5F6C-438D-AD68-41C6B33A4B80}" destId="{A9A1BCCD-C083-46EA-95DC-DC920BD74C13}" srcOrd="14" destOrd="0" presId="urn:microsoft.com/office/officeart/2005/8/layout/radial1"/>
    <dgm:cxn modelId="{95EFA711-1762-4C31-A420-CBDB9B646E75}" type="presParOf" srcId="{FC47B98D-5F6C-438D-AD68-41C6B33A4B80}" destId="{57F308EF-939B-4DF9-A2D1-661ACBB48FD4}" srcOrd="15" destOrd="0" presId="urn:microsoft.com/office/officeart/2005/8/layout/radial1"/>
    <dgm:cxn modelId="{A36E2D0A-D234-4D09-904A-89F3B7649359}" type="presParOf" srcId="{57F308EF-939B-4DF9-A2D1-661ACBB48FD4}" destId="{5BC5BE3B-E2DE-4090-963C-290CA9F136F2}" srcOrd="0" destOrd="0" presId="urn:microsoft.com/office/officeart/2005/8/layout/radial1"/>
    <dgm:cxn modelId="{6C330ED6-E229-4F82-9D8D-75F7394104F1}" type="presParOf" srcId="{FC47B98D-5F6C-438D-AD68-41C6B33A4B80}" destId="{8C57D00B-C631-4013-B5EE-D3B9E6425CB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88D21-0F36-483E-8E66-02723FFF19A7}">
      <dsp:nvSpPr>
        <dsp:cNvPr id="0" name=""/>
        <dsp:cNvSpPr/>
      </dsp:nvSpPr>
      <dsp:spPr>
        <a:xfrm>
          <a:off x="1215654" y="1238017"/>
          <a:ext cx="1592050" cy="1547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Master</a:t>
          </a:r>
          <a:endParaRPr lang="en-US" sz="2800" kern="1200" dirty="0"/>
        </a:p>
      </dsp:txBody>
      <dsp:txXfrm>
        <a:off x="1448804" y="1464617"/>
        <a:ext cx="1125750" cy="1094125"/>
      </dsp:txXfrm>
    </dsp:sp>
    <dsp:sp modelId="{2F35161A-10C9-4778-AE67-7E20BF95CBDB}">
      <dsp:nvSpPr>
        <dsp:cNvPr id="0" name=""/>
        <dsp:cNvSpPr/>
      </dsp:nvSpPr>
      <dsp:spPr>
        <a:xfrm rot="16200000">
          <a:off x="1850665" y="1056568"/>
          <a:ext cx="322028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22028" y="204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3629" y="1068952"/>
        <a:ext cx="16101" cy="16101"/>
      </dsp:txXfrm>
    </dsp:sp>
    <dsp:sp modelId="{CA86B626-40D5-48B2-AF6A-F5EAF22762A7}">
      <dsp:nvSpPr>
        <dsp:cNvPr id="0" name=""/>
        <dsp:cNvSpPr/>
      </dsp:nvSpPr>
      <dsp:spPr>
        <a:xfrm>
          <a:off x="1554926" y="2481"/>
          <a:ext cx="913507" cy="91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slave1</a:t>
          </a:r>
          <a:endParaRPr lang="en-US" sz="1900" kern="1200" dirty="0"/>
        </a:p>
      </dsp:txBody>
      <dsp:txXfrm>
        <a:off x="1688706" y="136261"/>
        <a:ext cx="645947" cy="645947"/>
      </dsp:txXfrm>
    </dsp:sp>
    <dsp:sp modelId="{122F8B4F-17D4-45A5-A393-92B3A7132F89}">
      <dsp:nvSpPr>
        <dsp:cNvPr id="0" name=""/>
        <dsp:cNvSpPr/>
      </dsp:nvSpPr>
      <dsp:spPr>
        <a:xfrm rot="18900000">
          <a:off x="2520922" y="1326460"/>
          <a:ext cx="311086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11086" y="204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8688" y="1339117"/>
        <a:ext cx="15554" cy="15554"/>
      </dsp:txXfrm>
    </dsp:sp>
    <dsp:sp modelId="{0D3C624A-4814-4368-A1BC-2BF7054C7C11}">
      <dsp:nvSpPr>
        <dsp:cNvPr id="0" name=""/>
        <dsp:cNvSpPr/>
      </dsp:nvSpPr>
      <dsp:spPr>
        <a:xfrm>
          <a:off x="2652670" y="457182"/>
          <a:ext cx="913507" cy="91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slave2</a:t>
          </a:r>
          <a:endParaRPr lang="en-US" sz="1900" kern="1200" dirty="0"/>
        </a:p>
      </dsp:txBody>
      <dsp:txXfrm>
        <a:off x="2786450" y="590962"/>
        <a:ext cx="645947" cy="645947"/>
      </dsp:txXfrm>
    </dsp:sp>
    <dsp:sp modelId="{43662023-7B34-4AC0-BCAB-EBEF57F52AE3}">
      <dsp:nvSpPr>
        <dsp:cNvPr id="0" name=""/>
        <dsp:cNvSpPr/>
      </dsp:nvSpPr>
      <dsp:spPr>
        <a:xfrm>
          <a:off x="2807705" y="1991245"/>
          <a:ext cx="299666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299666" y="204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0046" y="2004188"/>
        <a:ext cx="14983" cy="14983"/>
      </dsp:txXfrm>
    </dsp:sp>
    <dsp:sp modelId="{5949B676-6DCB-4E6B-8846-5B568502650D}">
      <dsp:nvSpPr>
        <dsp:cNvPr id="0" name=""/>
        <dsp:cNvSpPr/>
      </dsp:nvSpPr>
      <dsp:spPr>
        <a:xfrm>
          <a:off x="3107371" y="1554926"/>
          <a:ext cx="913507" cy="91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slave3</a:t>
          </a:r>
          <a:endParaRPr lang="en-US" sz="1900" kern="1200" dirty="0"/>
        </a:p>
      </dsp:txBody>
      <dsp:txXfrm>
        <a:off x="3241151" y="1688706"/>
        <a:ext cx="645947" cy="645947"/>
      </dsp:txXfrm>
    </dsp:sp>
    <dsp:sp modelId="{CED5AFB1-21F1-4FA9-B905-3479E05E515B}">
      <dsp:nvSpPr>
        <dsp:cNvPr id="0" name=""/>
        <dsp:cNvSpPr/>
      </dsp:nvSpPr>
      <dsp:spPr>
        <a:xfrm rot="2700000">
          <a:off x="2520922" y="2656030"/>
          <a:ext cx="311086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11086" y="204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8688" y="2668688"/>
        <a:ext cx="15554" cy="15554"/>
      </dsp:txXfrm>
    </dsp:sp>
    <dsp:sp modelId="{AD83AA1A-DF63-4756-AC8E-E110B106A506}">
      <dsp:nvSpPr>
        <dsp:cNvPr id="0" name=""/>
        <dsp:cNvSpPr/>
      </dsp:nvSpPr>
      <dsp:spPr>
        <a:xfrm>
          <a:off x="2652670" y="2652670"/>
          <a:ext cx="913507" cy="91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slave4</a:t>
          </a:r>
          <a:endParaRPr lang="en-US" sz="1900" kern="1200" dirty="0"/>
        </a:p>
      </dsp:txBody>
      <dsp:txXfrm>
        <a:off x="2786450" y="2786450"/>
        <a:ext cx="645947" cy="645947"/>
      </dsp:txXfrm>
    </dsp:sp>
    <dsp:sp modelId="{A585F52A-6FBA-40C1-9739-16BE462147ED}">
      <dsp:nvSpPr>
        <dsp:cNvPr id="0" name=""/>
        <dsp:cNvSpPr/>
      </dsp:nvSpPr>
      <dsp:spPr>
        <a:xfrm rot="5400000">
          <a:off x="1850665" y="2925922"/>
          <a:ext cx="322028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22028" y="204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3629" y="2938306"/>
        <a:ext cx="16101" cy="16101"/>
      </dsp:txXfrm>
    </dsp:sp>
    <dsp:sp modelId="{DEC1B71F-DAAD-43B4-BF2D-8EA98F13BDAB}">
      <dsp:nvSpPr>
        <dsp:cNvPr id="0" name=""/>
        <dsp:cNvSpPr/>
      </dsp:nvSpPr>
      <dsp:spPr>
        <a:xfrm>
          <a:off x="1554926" y="3107371"/>
          <a:ext cx="913507" cy="91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slave5</a:t>
          </a:r>
          <a:endParaRPr lang="en-US" sz="1900" kern="1200" dirty="0"/>
        </a:p>
      </dsp:txBody>
      <dsp:txXfrm>
        <a:off x="1688706" y="3241151"/>
        <a:ext cx="645947" cy="645947"/>
      </dsp:txXfrm>
    </dsp:sp>
    <dsp:sp modelId="{7618E5F1-5162-4C76-9B90-C71843B9B375}">
      <dsp:nvSpPr>
        <dsp:cNvPr id="0" name=""/>
        <dsp:cNvSpPr/>
      </dsp:nvSpPr>
      <dsp:spPr>
        <a:xfrm rot="8100000">
          <a:off x="1191351" y="2656030"/>
          <a:ext cx="311086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11086" y="204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39117" y="2668688"/>
        <a:ext cx="15554" cy="15554"/>
      </dsp:txXfrm>
    </dsp:sp>
    <dsp:sp modelId="{F937904C-E04F-44A2-A0E9-D103BB253D34}">
      <dsp:nvSpPr>
        <dsp:cNvPr id="0" name=""/>
        <dsp:cNvSpPr/>
      </dsp:nvSpPr>
      <dsp:spPr>
        <a:xfrm>
          <a:off x="457182" y="2652670"/>
          <a:ext cx="913507" cy="91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slave6</a:t>
          </a:r>
          <a:endParaRPr lang="en-US" sz="1900" kern="1200" dirty="0"/>
        </a:p>
      </dsp:txBody>
      <dsp:txXfrm>
        <a:off x="590962" y="2786450"/>
        <a:ext cx="645947" cy="645947"/>
      </dsp:txXfrm>
    </dsp:sp>
    <dsp:sp modelId="{C60E7EA4-3285-45D5-B268-FB181A34D89F}">
      <dsp:nvSpPr>
        <dsp:cNvPr id="0" name=""/>
        <dsp:cNvSpPr/>
      </dsp:nvSpPr>
      <dsp:spPr>
        <a:xfrm rot="10800000">
          <a:off x="915988" y="1991245"/>
          <a:ext cx="299666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299666" y="204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058329" y="2004188"/>
        <a:ext cx="14983" cy="14983"/>
      </dsp:txXfrm>
    </dsp:sp>
    <dsp:sp modelId="{A9A1BCCD-C083-46EA-95DC-DC920BD74C13}">
      <dsp:nvSpPr>
        <dsp:cNvPr id="0" name=""/>
        <dsp:cNvSpPr/>
      </dsp:nvSpPr>
      <dsp:spPr>
        <a:xfrm>
          <a:off x="2481" y="1554926"/>
          <a:ext cx="913507" cy="91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slave7</a:t>
          </a:r>
          <a:endParaRPr lang="en-US" sz="1900" kern="1200" dirty="0"/>
        </a:p>
      </dsp:txBody>
      <dsp:txXfrm>
        <a:off x="136261" y="1688706"/>
        <a:ext cx="645947" cy="645947"/>
      </dsp:txXfrm>
    </dsp:sp>
    <dsp:sp modelId="{57F308EF-939B-4DF9-A2D1-661ACBB48FD4}">
      <dsp:nvSpPr>
        <dsp:cNvPr id="0" name=""/>
        <dsp:cNvSpPr/>
      </dsp:nvSpPr>
      <dsp:spPr>
        <a:xfrm rot="13500000">
          <a:off x="1191351" y="1326460"/>
          <a:ext cx="311086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11086" y="204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39117" y="1339117"/>
        <a:ext cx="15554" cy="15554"/>
      </dsp:txXfrm>
    </dsp:sp>
    <dsp:sp modelId="{8C57D00B-C631-4013-B5EE-D3B9E6425CBB}">
      <dsp:nvSpPr>
        <dsp:cNvPr id="0" name=""/>
        <dsp:cNvSpPr/>
      </dsp:nvSpPr>
      <dsp:spPr>
        <a:xfrm>
          <a:off x="457182" y="457182"/>
          <a:ext cx="913507" cy="91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slave8</a:t>
          </a:r>
          <a:endParaRPr lang="en-US" sz="1900" kern="1200" dirty="0"/>
        </a:p>
      </dsp:txBody>
      <dsp:txXfrm>
        <a:off x="590962" y="590962"/>
        <a:ext cx="645947" cy="645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PT 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68ACA-8EA0-464F-8FE9-9EE76A6593BD}" type="datetimeFigureOut">
              <a:rPr lang="en-US" smtClean="0">
                <a:latin typeface="PT Sans" pitchFamily="34" charset="0"/>
              </a:rPr>
              <a:pPr/>
              <a:t>6/28/2013</a:t>
            </a:fld>
            <a:endParaRPr lang="en-US" dirty="0">
              <a:latin typeface="PT 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PT 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90C1A-37D4-9542-9CD1-0927B0D551F4}" type="slidenum">
              <a:rPr lang="en-US" smtClean="0">
                <a:latin typeface="PT Sans" pitchFamily="34" charset="0"/>
              </a:rPr>
              <a:pPr/>
              <a:t>‹Nr.›</a:t>
            </a:fld>
            <a:endParaRPr lang="en-US" dirty="0">
              <a:latin typeface="PT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82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 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 Sans" pitchFamily="34" charset="0"/>
              </a:defRPr>
            </a:lvl1pPr>
          </a:lstStyle>
          <a:p>
            <a:fld id="{B115A74D-AB5D-FE47-B426-6DEF089E77AC}" type="datetimeFigureOut">
              <a:rPr lang="en-US" smtClean="0"/>
              <a:pPr/>
              <a:t>6/28/2013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 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 Sans" pitchFamily="34" charset="0"/>
              </a:defRPr>
            </a:lvl1pPr>
          </a:lstStyle>
          <a:p>
            <a:fld id="{1FB05F2C-7BF9-0B45-B25F-DA2B3FC61EA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61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PT Sans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PT Sans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PT Sans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PT Sans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PT Sans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Java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OSS</a:t>
            </a:r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5F2C-7BF9-0B45-B25F-DA2B3FC61E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9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Most</a:t>
            </a:r>
            <a:r>
              <a:rPr lang="en-US" baseline="0" dirty="0" smtClean="0"/>
              <a:t> adopted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8 years old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5F2C-7BF9-0B45-B25F-DA2B3FC61E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5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30%</a:t>
            </a:r>
            <a:r>
              <a:rPr lang="en-US" baseline="0" dirty="0" smtClean="0"/>
              <a:t> uses no slaves at all or just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5F2C-7BF9-0B45-B25F-DA2B3FC61E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50+ slaves. There’s a divide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5F2C-7BF9-0B45-B25F-DA2B3FC61E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common mode</a:t>
            </a:r>
            <a:r>
              <a:rPr lang="en-US" baseline="0" dirty="0" smtClean="0"/>
              <a:t> of deployment is…</a:t>
            </a:r>
          </a:p>
          <a:p>
            <a:r>
              <a:rPr lang="en-US" baseline="0" dirty="0" smtClean="0"/>
              <a:t>Even if it’s static…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5F2C-7BF9-0B45-B25F-DA2B3FC61EA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9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730F6-3DCE-4725-93DE-34E79BBCDC7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0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5F2C-7BF9-0B45-B25F-DA2B3FC61EA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4D5C-30BB-4F61-A367-3BDF50763DA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2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982048"/>
            <a:ext cx="9144005" cy="3189117"/>
          </a:xfrm>
          <a:prstGeom prst="rect">
            <a:avLst/>
          </a:prstGeom>
          <a:gradFill flip="none" rotWithShape="1">
            <a:gsLst>
              <a:gs pos="0">
                <a:srgbClr val="32AFAA"/>
              </a:gs>
              <a:gs pos="85000">
                <a:schemeClr val="bg1"/>
              </a:gs>
              <a:gs pos="36000">
                <a:srgbClr val="52BABC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5579149"/>
            <a:ext cx="9144000" cy="12788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pic>
        <p:nvPicPr>
          <p:cNvPr id="13" name="Picture 12" descr="pane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" y="-1"/>
            <a:ext cx="9144005" cy="3000377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328233" y="691920"/>
            <a:ext cx="8544090" cy="5149540"/>
          </a:xfrm>
          <a:prstGeom prst="roundRect">
            <a:avLst>
              <a:gd name="adj" fmla="val 212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24" y="1889502"/>
            <a:ext cx="7951604" cy="1470025"/>
          </a:xfrm>
          <a:prstGeom prst="rect">
            <a:avLst/>
          </a:prstGeom>
        </p:spPr>
        <p:txBody>
          <a:bodyPr anchor="b" anchorCtr="0"/>
          <a:lstStyle>
            <a:lvl1pPr algn="l">
              <a:defRPr b="0">
                <a:solidFill>
                  <a:schemeClr val="accent6"/>
                </a:solidFill>
                <a:latin typeface="PT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24" y="3525899"/>
            <a:ext cx="7951604" cy="461665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PT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loudbees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5438" y="4665817"/>
            <a:ext cx="1901190" cy="80830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738386" y="3443063"/>
            <a:ext cx="7848242" cy="1588"/>
          </a:xfrm>
          <a:prstGeom prst="line">
            <a:avLst/>
          </a:prstGeom>
          <a:ln w="9525">
            <a:solidFill>
              <a:srgbClr val="32AF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182036" y="6316752"/>
            <a:ext cx="2779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©2010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CloudBees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, Inc. All Rights Reserved</a:t>
            </a:r>
          </a:p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  <a:latin typeface="PT Sans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73132"/>
            <a:ext cx="9144000" cy="984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84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pic>
        <p:nvPicPr>
          <p:cNvPr id="7" name="Picture 6" descr="cloudbees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9722" y="2234280"/>
            <a:ext cx="3810154" cy="1619923"/>
          </a:xfrm>
          <a:prstGeom prst="rect">
            <a:avLst/>
          </a:prstGeom>
          <a:effectLst>
            <a:reflection stA="24000" endPos="38000" dir="5400000" sy="-100000" algn="bl" rotWithShape="0"/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8F7DA-E512-E845-874E-28AC6C15832A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158038" y="581545"/>
            <a:ext cx="1871662" cy="224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Hexagon 9"/>
          <p:cNvSpPr>
            <a:spLocks noChangeAspect="1"/>
          </p:cNvSpPr>
          <p:nvPr userDrawn="1"/>
        </p:nvSpPr>
        <p:spPr>
          <a:xfrm>
            <a:off x="8404192" y="6382275"/>
            <a:ext cx="243490" cy="243490"/>
          </a:xfrm>
          <a:prstGeom prst="hexagon">
            <a:avLst/>
          </a:prstGeom>
          <a:solidFill>
            <a:srgbClr val="52B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27166" y="6321458"/>
            <a:ext cx="397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Aft>
                <a:spcPts val="600"/>
              </a:spcAft>
              <a:defRPr sz="1000" b="1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347FC74-6474-CC46-A13A-39A5531BE9A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82036" y="6316752"/>
            <a:ext cx="2779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©2010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CloudBees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, Inc. All Rights Reserved</a:t>
            </a:r>
          </a:p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  <a:latin typeface="PT Sans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AFAA"/>
          </a:solidFill>
          <a:ln>
            <a:solidFill>
              <a:srgbClr val="32AF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406900"/>
            <a:ext cx="9144000" cy="2451100"/>
          </a:xfrm>
          <a:prstGeom prst="rect">
            <a:avLst/>
          </a:prstGeom>
          <a:gradFill flip="none" rotWithShape="1">
            <a:gsLst>
              <a:gs pos="0">
                <a:srgbClr val="32AFAA"/>
              </a:gs>
              <a:gs pos="55000">
                <a:schemeClr val="bg1"/>
              </a:gs>
              <a:gs pos="28000">
                <a:srgbClr val="52BABC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328233" y="691920"/>
            <a:ext cx="8544090" cy="5149540"/>
          </a:xfrm>
          <a:prstGeom prst="roundRect">
            <a:avLst>
              <a:gd name="adj" fmla="val 2120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45777"/>
            <a:ext cx="7772400" cy="104020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0" cap="none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0194"/>
            <a:ext cx="7772400" cy="59670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FC74-6474-CC46-A13A-39A5531BE9AE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 descr="cloudbees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249967"/>
            <a:ext cx="994118" cy="4226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750" y="1223361"/>
            <a:ext cx="3815213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750" y="1223361"/>
            <a:ext cx="3815213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4"/>
          <p:cNvSpPr>
            <a:spLocks noGrp="1"/>
          </p:cNvSpPr>
          <p:nvPr>
            <p:ph type="title"/>
          </p:nvPr>
        </p:nvSpPr>
        <p:spPr>
          <a:xfrm>
            <a:off x="597593" y="374695"/>
            <a:ext cx="8005370" cy="7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Hexagon 8"/>
          <p:cNvSpPr>
            <a:spLocks noChangeAspect="1"/>
          </p:cNvSpPr>
          <p:nvPr userDrawn="1"/>
        </p:nvSpPr>
        <p:spPr>
          <a:xfrm>
            <a:off x="8404192" y="6382275"/>
            <a:ext cx="243490" cy="243490"/>
          </a:xfrm>
          <a:prstGeom prst="hexagon">
            <a:avLst/>
          </a:prstGeom>
          <a:solidFill>
            <a:srgbClr val="52B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27166" y="6321458"/>
            <a:ext cx="397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Aft>
                <a:spcPts val="600"/>
              </a:spcAft>
              <a:defRPr sz="1000" b="1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347FC74-6474-CC46-A13A-39A5531BE9A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82036" y="6316752"/>
            <a:ext cx="2779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©2010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CloudBees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, Inc. All Rights Reserved</a:t>
            </a:r>
          </a:p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  <a:latin typeface="PT Sans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705" y="1200145"/>
            <a:ext cx="3802939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05" y="1839907"/>
            <a:ext cx="38029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530" y="1200145"/>
            <a:ext cx="38044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8530" y="1839907"/>
            <a:ext cx="38044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4"/>
          <p:cNvSpPr>
            <a:spLocks noGrp="1"/>
          </p:cNvSpPr>
          <p:nvPr>
            <p:ph type="title"/>
          </p:nvPr>
        </p:nvSpPr>
        <p:spPr>
          <a:xfrm>
            <a:off x="597593" y="374695"/>
            <a:ext cx="8005370" cy="7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Hexagon 10"/>
          <p:cNvSpPr>
            <a:spLocks noChangeAspect="1"/>
          </p:cNvSpPr>
          <p:nvPr userDrawn="1"/>
        </p:nvSpPr>
        <p:spPr>
          <a:xfrm>
            <a:off x="8404192" y="6382275"/>
            <a:ext cx="243490" cy="243490"/>
          </a:xfrm>
          <a:prstGeom prst="hexagon">
            <a:avLst/>
          </a:prstGeom>
          <a:solidFill>
            <a:srgbClr val="52B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27166" y="6321458"/>
            <a:ext cx="397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Aft>
                <a:spcPts val="600"/>
              </a:spcAft>
              <a:defRPr sz="1000" b="1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347FC74-6474-CC46-A13A-39A5531BE9A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82036" y="6316752"/>
            <a:ext cx="2779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©2010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CloudBees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, Inc. All Rights Reserved</a:t>
            </a:r>
          </a:p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  <a:latin typeface="PT Sans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/>
          <p:cNvSpPr>
            <a:spLocks noGrp="1"/>
          </p:cNvSpPr>
          <p:nvPr>
            <p:ph type="title"/>
          </p:nvPr>
        </p:nvSpPr>
        <p:spPr>
          <a:xfrm>
            <a:off x="597593" y="374695"/>
            <a:ext cx="8005370" cy="7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Hexagon 6"/>
          <p:cNvSpPr>
            <a:spLocks noChangeAspect="1"/>
          </p:cNvSpPr>
          <p:nvPr userDrawn="1"/>
        </p:nvSpPr>
        <p:spPr>
          <a:xfrm>
            <a:off x="8404192" y="6382275"/>
            <a:ext cx="243490" cy="243490"/>
          </a:xfrm>
          <a:prstGeom prst="hexagon">
            <a:avLst/>
          </a:prstGeom>
          <a:solidFill>
            <a:srgbClr val="52B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27166" y="6321458"/>
            <a:ext cx="397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Aft>
                <a:spcPts val="600"/>
              </a:spcAft>
              <a:defRPr sz="1000" b="1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347FC74-6474-CC46-A13A-39A5531BE9A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82036" y="6316752"/>
            <a:ext cx="2779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©2010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CloudBees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, Inc. All Rights Reserved</a:t>
            </a:r>
          </a:p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  <a:latin typeface="PT Sans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>
            <a:spLocks noChangeAspect="1"/>
          </p:cNvSpPr>
          <p:nvPr userDrawn="1"/>
        </p:nvSpPr>
        <p:spPr>
          <a:xfrm>
            <a:off x="8404192" y="6382275"/>
            <a:ext cx="243490" cy="243490"/>
          </a:xfrm>
          <a:prstGeom prst="hexagon">
            <a:avLst/>
          </a:prstGeom>
          <a:solidFill>
            <a:srgbClr val="52B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27166" y="6321458"/>
            <a:ext cx="397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Aft>
                <a:spcPts val="600"/>
              </a:spcAft>
              <a:defRPr sz="1000" b="1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347FC74-6474-CC46-A13A-39A5531BE9A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82036" y="6316752"/>
            <a:ext cx="2779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©2010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CloudBees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, Inc. All Rights Reserved</a:t>
            </a:r>
          </a:p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  <a:latin typeface="PT Sans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Hexagon 7"/>
          <p:cNvSpPr>
            <a:spLocks noChangeAspect="1"/>
          </p:cNvSpPr>
          <p:nvPr userDrawn="1"/>
        </p:nvSpPr>
        <p:spPr>
          <a:xfrm>
            <a:off x="8404192" y="6382275"/>
            <a:ext cx="243490" cy="243490"/>
          </a:xfrm>
          <a:prstGeom prst="hexagon">
            <a:avLst/>
          </a:prstGeom>
          <a:solidFill>
            <a:srgbClr val="52B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27166" y="6321458"/>
            <a:ext cx="397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Aft>
                <a:spcPts val="600"/>
              </a:spcAft>
              <a:defRPr sz="1000" b="1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347FC74-6474-CC46-A13A-39A5531BE9A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Hexagon 7"/>
          <p:cNvSpPr>
            <a:spLocks noChangeAspect="1"/>
          </p:cNvSpPr>
          <p:nvPr userDrawn="1"/>
        </p:nvSpPr>
        <p:spPr>
          <a:xfrm>
            <a:off x="8404192" y="6382275"/>
            <a:ext cx="243490" cy="243490"/>
          </a:xfrm>
          <a:prstGeom prst="hexagon">
            <a:avLst/>
          </a:prstGeom>
          <a:solidFill>
            <a:srgbClr val="52B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27166" y="6321458"/>
            <a:ext cx="397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Aft>
                <a:spcPts val="600"/>
              </a:spcAft>
              <a:defRPr sz="1000" b="1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347FC74-6474-CC46-A13A-39A5531BE9A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182036" y="6316752"/>
            <a:ext cx="2779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©2010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CloudBees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, Inc. All Rights Reserved</a:t>
            </a:r>
          </a:p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  <a:latin typeface="PT San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A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597593" y="374695"/>
            <a:ext cx="8005370" cy="726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 descr="pane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0" y="0"/>
            <a:ext cx="9144005" cy="30003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000376"/>
            <a:ext cx="9144000" cy="3016940"/>
          </a:xfrm>
          <a:prstGeom prst="rect">
            <a:avLst/>
          </a:prstGeom>
          <a:gradFill flip="none" rotWithShape="1">
            <a:gsLst>
              <a:gs pos="0">
                <a:srgbClr val="32AFAA"/>
              </a:gs>
              <a:gs pos="81000">
                <a:schemeClr val="bg1"/>
              </a:gs>
              <a:gs pos="29000">
                <a:srgbClr val="52BABC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579149"/>
            <a:ext cx="9144000" cy="12788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8233" y="165669"/>
            <a:ext cx="8544090" cy="5908722"/>
          </a:xfrm>
          <a:prstGeom prst="roundRect">
            <a:avLst>
              <a:gd name="adj" fmla="val 212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T Sans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593" y="1197797"/>
            <a:ext cx="8005370" cy="4586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084" y="6356350"/>
            <a:ext cx="1583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Aft>
                <a:spcPts val="600"/>
              </a:spcAft>
              <a:defRPr sz="1000" b="1" i="0">
                <a:solidFill>
                  <a:schemeClr val="bg1"/>
                </a:solidFill>
                <a:latin typeface="PT Sans" pitchFamily="34" charset="0"/>
              </a:defRPr>
            </a:lvl1pPr>
          </a:lstStyle>
          <a:p>
            <a:fld id="{E347FC74-6474-CC46-A13A-39A5531BE9AE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Picture 8" descr="cloudbees-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6249967"/>
            <a:ext cx="994118" cy="4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82036" y="6316752"/>
            <a:ext cx="2779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©2010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CloudBees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PT Sans" charset="0"/>
              </a:rPr>
              <a:t>, Inc. All Rights Reserved</a:t>
            </a:r>
          </a:p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  <a:latin typeface="PT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E15200"/>
          </a:solidFill>
          <a:latin typeface="PT San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T Sans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T Sans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T Sans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T Sans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T San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jenkins-ci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Tap into the Power of Slaves with Jenkins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24" y="3525899"/>
            <a:ext cx="7951604" cy="1791260"/>
          </a:xfrm>
        </p:spPr>
        <p:txBody>
          <a:bodyPr/>
          <a:lstStyle/>
          <a:p>
            <a:r>
              <a:rPr lang="en-US" dirty="0" smtClean="0"/>
              <a:t>Kohsuke Kawaguchi</a:t>
            </a:r>
          </a:p>
          <a:p>
            <a:endParaRPr lang="en-US" dirty="0" smtClean="0"/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3.static.flickr.com/2473/3989770916_eb29d67cc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"/>
            <a:ext cx="47063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arm6.static.flickr.com/5104/5655143413_bbd7011146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4"/>
          <a:stretch/>
        </p:blipFill>
        <p:spPr bwMode="auto">
          <a:xfrm>
            <a:off x="4702630" y="2088"/>
            <a:ext cx="4715690" cy="68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8644" y="263324"/>
            <a:ext cx="3800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Workload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1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upload.wikimedia.org/wikipedia/commons/thumb/f/f2/Discrimination-Diversity-03.jpg/701px-Discrimination-Diversity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9" b="14322"/>
          <a:stretch/>
        </p:blipFill>
        <p:spPr bwMode="auto">
          <a:xfrm>
            <a:off x="-16330" y="0"/>
            <a:ext cx="9160329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0724" y="6172200"/>
            <a:ext cx="5206092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Kurt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Löwenstein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Educational Center International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Team</a:t>
            </a:r>
          </a:p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commons.wikimedia.org/wiki/File:Discrimination-Diversity-03.jpg</a:t>
            </a:r>
          </a:p>
          <a:p>
            <a:pPr algn="ctr"/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Creative Commons Attribution 2.0 Generic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644" y="263324"/>
            <a:ext cx="3800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Diversity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8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Really, We Made It Easy!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</a:t>
            </a:r>
          </a:p>
          <a:p>
            <a:pPr lvl="1"/>
            <a:r>
              <a:rPr lang="en-US" dirty="0" smtClean="0"/>
              <a:t>Serves HTTP requests</a:t>
            </a:r>
          </a:p>
          <a:p>
            <a:pPr lvl="1"/>
            <a:r>
              <a:rPr lang="en-US" dirty="0" smtClean="0"/>
              <a:t>Stores all important info</a:t>
            </a:r>
          </a:p>
          <a:p>
            <a:r>
              <a:rPr lang="en-US" dirty="0" smtClean="0"/>
              <a:t>Slaves</a:t>
            </a:r>
          </a:p>
          <a:p>
            <a:pPr lvl="1"/>
            <a:r>
              <a:rPr lang="en-US" dirty="0" smtClean="0"/>
              <a:t>280KB single jar</a:t>
            </a:r>
          </a:p>
          <a:p>
            <a:pPr lvl="1"/>
            <a:r>
              <a:rPr lang="en-US" dirty="0" smtClean="0"/>
              <a:t>Assumed to be unreliable</a:t>
            </a:r>
          </a:p>
          <a:p>
            <a:pPr lvl="1"/>
            <a:r>
              <a:rPr lang="en-US" dirty="0" smtClean="0"/>
              <a:t>Scale to at least 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builds with Jenkins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0" y="1600200"/>
          <a:ext cx="402336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25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More Ways to Deploy Slaves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Via DCOM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3" y="2133600"/>
            <a:ext cx="814915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More Way To Deploy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old shell scripting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514600"/>
            <a:ext cx="7848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 java -jar slave.jar -</a:t>
            </a:r>
            <a:r>
              <a:rPr lang="en-US" sz="28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jnlpUrl</a:t>
            </a:r>
            <a:r>
              <a:rPr lang="en-US" sz="2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URL</a:t>
            </a:r>
            <a:endParaRPr lang="en-US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0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Flexible Does It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Slave agent is a little Java program</a:t>
            </a:r>
          </a:p>
          <a:p>
            <a:pPr lvl="1"/>
            <a:r>
              <a:rPr lang="en-US" dirty="0" smtClean="0"/>
              <a:t>Runs locally on the machine that it controls</a:t>
            </a:r>
          </a:p>
          <a:p>
            <a:pPr lvl="1"/>
            <a:r>
              <a:rPr lang="en-US" dirty="0" smtClean="0"/>
              <a:t>Access files, fork processes, etc., on behalf of master</a:t>
            </a:r>
          </a:p>
          <a:p>
            <a:r>
              <a:rPr lang="en-US" dirty="0" smtClean="0"/>
              <a:t>Communication with master</a:t>
            </a:r>
          </a:p>
          <a:p>
            <a:pPr lvl="1"/>
            <a:r>
              <a:rPr lang="en-US" dirty="0" smtClean="0"/>
              <a:t>Just needs a bi-di byte stream</a:t>
            </a:r>
          </a:p>
          <a:p>
            <a:r>
              <a:rPr lang="en-US" dirty="0" smtClean="0"/>
              <a:t>No shared file system, no network topology constraints, etc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Virtual Machines As Build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Allocate lots of identical VMs</a:t>
            </a:r>
          </a:p>
          <a:p>
            <a:pPr lvl="1"/>
            <a:r>
              <a:rPr lang="en-US" dirty="0" smtClean="0"/>
              <a:t>Better consistency,  lower overhead</a:t>
            </a:r>
          </a:p>
          <a:p>
            <a:r>
              <a:rPr lang="en-US" dirty="0" smtClean="0"/>
              <a:t>Curve up 1 big machine to small VMs</a:t>
            </a:r>
          </a:p>
          <a:p>
            <a:r>
              <a:rPr lang="en-US" dirty="0" smtClean="0"/>
              <a:t>Throw away &gt; maintain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Refer to slaves</a:t>
            </a:r>
            <a:br>
              <a:rPr lang="en-US" dirty="0" smtClean="0"/>
            </a:br>
            <a:r>
              <a:rPr lang="en-US" dirty="0" smtClean="0"/>
              <a:t>but not by name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7315200" y="1371600"/>
            <a:ext cx="1362517" cy="1371600"/>
            <a:chOff x="7705282" y="1600200"/>
            <a:chExt cx="1362517" cy="1371600"/>
          </a:xfrm>
        </p:grpSpPr>
        <p:pic>
          <p:nvPicPr>
            <p:cNvPr id="4" name="Picture 1" descr="C:\Documents and Settings\kohsuke\Local Settings\Temporary Internet Files\Content.IE5\WJXLUBCY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05282" y="1600200"/>
              <a:ext cx="1362517" cy="1371600"/>
            </a:xfrm>
            <a:prstGeom prst="rect">
              <a:avLst/>
            </a:prstGeom>
            <a:noFill/>
          </p:spPr>
        </p:pic>
        <p:pic>
          <p:nvPicPr>
            <p:cNvPr id="57346" name="Picture 2" descr="http://jenkins-ci.org/images/os/win_oth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438400"/>
              <a:ext cx="381000" cy="381001"/>
            </a:xfrm>
            <a:prstGeom prst="rect">
              <a:avLst/>
            </a:prstGeom>
            <a:noFill/>
          </p:spPr>
        </p:pic>
      </p:grpSp>
      <p:grpSp>
        <p:nvGrpSpPr>
          <p:cNvPr id="5" name="Group 13"/>
          <p:cNvGrpSpPr/>
          <p:nvPr/>
        </p:nvGrpSpPr>
        <p:grpSpPr>
          <a:xfrm>
            <a:off x="7315201" y="2667000"/>
            <a:ext cx="1362517" cy="1371600"/>
            <a:chOff x="7705283" y="2895600"/>
            <a:chExt cx="1362517" cy="1371600"/>
          </a:xfrm>
        </p:grpSpPr>
        <p:pic>
          <p:nvPicPr>
            <p:cNvPr id="9" name="Picture 1" descr="C:\Documents and Settings\kohsuke\Local Settings\Temporary Internet Files\Content.IE5\WJXLUBCY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05283" y="2895600"/>
              <a:ext cx="1362517" cy="1371600"/>
            </a:xfrm>
            <a:prstGeom prst="rect">
              <a:avLst/>
            </a:prstGeom>
            <a:noFill/>
          </p:spPr>
        </p:pic>
        <p:pic>
          <p:nvPicPr>
            <p:cNvPr id="57348" name="Picture 4" descr="http://jenkins-ci.org/images/os/redha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3733799"/>
              <a:ext cx="381000" cy="381001"/>
            </a:xfrm>
            <a:prstGeom prst="rect">
              <a:avLst/>
            </a:prstGeom>
            <a:noFill/>
          </p:spPr>
        </p:pic>
      </p:grpSp>
      <p:grpSp>
        <p:nvGrpSpPr>
          <p:cNvPr id="6" name="Group 14"/>
          <p:cNvGrpSpPr/>
          <p:nvPr/>
        </p:nvGrpSpPr>
        <p:grpSpPr>
          <a:xfrm>
            <a:off x="7315201" y="3962400"/>
            <a:ext cx="1362517" cy="1371600"/>
            <a:chOff x="7705283" y="4191000"/>
            <a:chExt cx="1362517" cy="1371600"/>
          </a:xfrm>
        </p:grpSpPr>
        <p:pic>
          <p:nvPicPr>
            <p:cNvPr id="10" name="Picture 1" descr="C:\Documents and Settings\kohsuke\Local Settings\Temporary Internet Files\Content.IE5\WJXLUBCY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05283" y="4191000"/>
              <a:ext cx="1362517" cy="1371600"/>
            </a:xfrm>
            <a:prstGeom prst="rect">
              <a:avLst/>
            </a:prstGeom>
            <a:noFill/>
          </p:spPr>
        </p:pic>
        <p:pic>
          <p:nvPicPr>
            <p:cNvPr id="12" name="Picture 4" descr="http://jenkins-ci.org/images/os/redha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5029200"/>
              <a:ext cx="381000" cy="381001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4800600" y="1524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Name: alpha</a:t>
            </a:r>
          </a:p>
          <a:p>
            <a:r>
              <a:rPr lang="en-US" sz="2000" dirty="0" smtClean="0"/>
              <a:t>Label: windows 32bit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2819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Name: bravo</a:t>
            </a:r>
          </a:p>
          <a:p>
            <a:r>
              <a:rPr lang="en-US" sz="2000" dirty="0" smtClean="0"/>
              <a:t>Label: </a:t>
            </a:r>
            <a:r>
              <a:rPr lang="en-US" sz="2000" dirty="0" err="1" smtClean="0"/>
              <a:t>linux</a:t>
            </a:r>
            <a:r>
              <a:rPr lang="en-US" sz="2000" dirty="0" smtClean="0"/>
              <a:t> 32bit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4114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Name: </a:t>
            </a:r>
            <a:r>
              <a:rPr lang="en-US" sz="2000" dirty="0" err="1" smtClean="0"/>
              <a:t>charlie</a:t>
            </a:r>
            <a:endParaRPr lang="en-US" sz="2000" dirty="0" smtClean="0"/>
          </a:p>
          <a:p>
            <a:r>
              <a:rPr lang="en-US" sz="2000" dirty="0" smtClean="0"/>
              <a:t>Label: </a:t>
            </a:r>
            <a:r>
              <a:rPr lang="en-US" sz="2000" dirty="0" err="1" smtClean="0"/>
              <a:t>linux</a:t>
            </a:r>
            <a:r>
              <a:rPr lang="en-US" sz="2000" dirty="0" smtClean="0"/>
              <a:t> 64bit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40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4495800" y="2667000"/>
            <a:ext cx="4191000" cy="2819400"/>
          </a:xfrm>
          <a:prstGeom prst="round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7315200" y="1371600"/>
            <a:ext cx="1362517" cy="1371600"/>
            <a:chOff x="7705282" y="1600200"/>
            <a:chExt cx="1362517" cy="1371600"/>
          </a:xfrm>
        </p:grpSpPr>
        <p:pic>
          <p:nvPicPr>
            <p:cNvPr id="4" name="Picture 1" descr="C:\Documents and Settings\kohsuke\Local Settings\Temporary Internet Files\Content.IE5\WJXLUBCY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05282" y="1600200"/>
              <a:ext cx="1362517" cy="1371600"/>
            </a:xfrm>
            <a:prstGeom prst="rect">
              <a:avLst/>
            </a:prstGeom>
            <a:noFill/>
          </p:spPr>
        </p:pic>
        <p:pic>
          <p:nvPicPr>
            <p:cNvPr id="57346" name="Picture 2" descr="http://jenkins-ci.org/images/os/win_oth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438400"/>
              <a:ext cx="381000" cy="381001"/>
            </a:xfrm>
            <a:prstGeom prst="rect">
              <a:avLst/>
            </a:prstGeom>
            <a:noFill/>
          </p:spPr>
        </p:pic>
      </p:grpSp>
      <p:grpSp>
        <p:nvGrpSpPr>
          <p:cNvPr id="5" name="Group 13"/>
          <p:cNvGrpSpPr/>
          <p:nvPr/>
        </p:nvGrpSpPr>
        <p:grpSpPr>
          <a:xfrm>
            <a:off x="7315201" y="2667000"/>
            <a:ext cx="1362517" cy="1371600"/>
            <a:chOff x="7705283" y="2895600"/>
            <a:chExt cx="1362517" cy="1371600"/>
          </a:xfrm>
        </p:grpSpPr>
        <p:pic>
          <p:nvPicPr>
            <p:cNvPr id="9" name="Picture 1" descr="C:\Documents and Settings\kohsuke\Local Settings\Temporary Internet Files\Content.IE5\WJXLUBCY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05283" y="2895600"/>
              <a:ext cx="1362517" cy="1371600"/>
            </a:xfrm>
            <a:prstGeom prst="rect">
              <a:avLst/>
            </a:prstGeom>
            <a:noFill/>
          </p:spPr>
        </p:pic>
        <p:pic>
          <p:nvPicPr>
            <p:cNvPr id="57348" name="Picture 4" descr="http://jenkins-ci.org/images/os/redha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3733799"/>
              <a:ext cx="381000" cy="381001"/>
            </a:xfrm>
            <a:prstGeom prst="rect">
              <a:avLst/>
            </a:prstGeom>
            <a:noFill/>
          </p:spPr>
        </p:pic>
      </p:grpSp>
      <p:grpSp>
        <p:nvGrpSpPr>
          <p:cNvPr id="6" name="Group 14"/>
          <p:cNvGrpSpPr/>
          <p:nvPr/>
        </p:nvGrpSpPr>
        <p:grpSpPr>
          <a:xfrm>
            <a:off x="7315201" y="3962400"/>
            <a:ext cx="1362517" cy="1371600"/>
            <a:chOff x="7705283" y="4191000"/>
            <a:chExt cx="1362517" cy="1371600"/>
          </a:xfrm>
        </p:grpSpPr>
        <p:pic>
          <p:nvPicPr>
            <p:cNvPr id="10" name="Picture 1" descr="C:\Documents and Settings\kohsuke\Local Settings\Temporary Internet Files\Content.IE5\WJXLUBCY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05283" y="4191000"/>
              <a:ext cx="1362517" cy="1371600"/>
            </a:xfrm>
            <a:prstGeom prst="rect">
              <a:avLst/>
            </a:prstGeom>
            <a:noFill/>
          </p:spPr>
        </p:pic>
        <p:pic>
          <p:nvPicPr>
            <p:cNvPr id="12" name="Picture 4" descr="http://jenkins-ci.org/images/os/redha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5029200"/>
              <a:ext cx="381000" cy="381001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4800600" y="1524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Name: alpha</a:t>
            </a:r>
          </a:p>
          <a:p>
            <a:r>
              <a:rPr lang="en-US" sz="2000" dirty="0" smtClean="0"/>
              <a:t>Label: windows 32bit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2819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Name: bravo</a:t>
            </a:r>
          </a:p>
          <a:p>
            <a:r>
              <a:rPr lang="en-US" sz="2000" dirty="0" smtClean="0"/>
              <a:t>Label: </a:t>
            </a:r>
            <a:r>
              <a:rPr lang="en-US" sz="2000" dirty="0" err="1" smtClean="0"/>
              <a:t>linux</a:t>
            </a:r>
            <a:r>
              <a:rPr lang="en-US" sz="2000" dirty="0" smtClean="0"/>
              <a:t> 32bit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4114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Name: </a:t>
            </a:r>
            <a:r>
              <a:rPr lang="en-US" sz="2000" dirty="0" err="1" smtClean="0"/>
              <a:t>charlie</a:t>
            </a:r>
            <a:endParaRPr lang="en-US" sz="2000" dirty="0" smtClean="0"/>
          </a:p>
          <a:p>
            <a:r>
              <a:rPr lang="en-US" sz="2000" dirty="0" smtClean="0"/>
              <a:t>Label: </a:t>
            </a:r>
            <a:r>
              <a:rPr lang="en-US" sz="2000" dirty="0" err="1" smtClean="0"/>
              <a:t>linux</a:t>
            </a:r>
            <a:r>
              <a:rPr lang="en-US" sz="2000" dirty="0" smtClean="0"/>
              <a:t> 64bit</a:t>
            </a:r>
            <a:endParaRPr lang="en-US" sz="2000" dirty="0"/>
          </a:p>
        </p:txBody>
      </p:sp>
      <p:grpSp>
        <p:nvGrpSpPr>
          <p:cNvPr id="7" name="Group 16"/>
          <p:cNvGrpSpPr/>
          <p:nvPr/>
        </p:nvGrpSpPr>
        <p:grpSpPr>
          <a:xfrm>
            <a:off x="1219200" y="2743200"/>
            <a:ext cx="2667000" cy="2003286"/>
            <a:chOff x="457200" y="2667000"/>
            <a:chExt cx="2667000" cy="2003286"/>
          </a:xfrm>
        </p:grpSpPr>
        <p:pic>
          <p:nvPicPr>
            <p:cNvPr id="57352" name="Picture 8" descr="C:\Documents and Settings\kohsuke\Local Settings\Temporary Internet Files\Content.IE5\KWQP6D13\MC90043152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0938" y="2667000"/>
              <a:ext cx="1279525" cy="127952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57200" y="3962400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This job needs to run on “</a:t>
              </a:r>
              <a:r>
                <a:rPr lang="en-US" sz="2000" b="1" dirty="0" err="1" smtClean="0"/>
                <a:t>linux</a:t>
              </a:r>
              <a:r>
                <a:rPr lang="en-US" sz="2000" dirty="0" smtClean="0"/>
                <a:t>”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2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enkins Logo Entry #9"/>
          <p:cNvPicPr>
            <a:picLocks noChangeAspect="1" noChangeArrowheads="1"/>
          </p:cNvPicPr>
          <p:nvPr/>
        </p:nvPicPr>
        <p:blipFill>
          <a:blip r:embed="rId3"/>
          <a:srcRect r="39875"/>
          <a:stretch>
            <a:fillRect/>
          </a:stretch>
        </p:blipFill>
        <p:spPr bwMode="auto">
          <a:xfrm>
            <a:off x="2895600" y="1052899"/>
            <a:ext cx="3505200" cy="47367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You Met Jenkins?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http://jenkins-ci.org/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99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4495800" y="2667000"/>
            <a:ext cx="4191000" cy="1371600"/>
          </a:xfrm>
          <a:prstGeom prst="round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7315200" y="1371600"/>
            <a:ext cx="1362517" cy="1371600"/>
            <a:chOff x="7705282" y="1600200"/>
            <a:chExt cx="1362517" cy="1371600"/>
          </a:xfrm>
        </p:grpSpPr>
        <p:pic>
          <p:nvPicPr>
            <p:cNvPr id="4" name="Picture 1" descr="C:\Documents and Settings\kohsuke\Local Settings\Temporary Internet Files\Content.IE5\WJXLUBCY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05282" y="1600200"/>
              <a:ext cx="1362517" cy="1371600"/>
            </a:xfrm>
            <a:prstGeom prst="rect">
              <a:avLst/>
            </a:prstGeom>
            <a:noFill/>
          </p:spPr>
        </p:pic>
        <p:pic>
          <p:nvPicPr>
            <p:cNvPr id="57346" name="Picture 2" descr="http://jenkins-ci.org/images/os/win_oth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438400"/>
              <a:ext cx="381000" cy="381001"/>
            </a:xfrm>
            <a:prstGeom prst="rect">
              <a:avLst/>
            </a:prstGeom>
            <a:noFill/>
          </p:spPr>
        </p:pic>
      </p:grpSp>
      <p:grpSp>
        <p:nvGrpSpPr>
          <p:cNvPr id="5" name="Group 13"/>
          <p:cNvGrpSpPr/>
          <p:nvPr/>
        </p:nvGrpSpPr>
        <p:grpSpPr>
          <a:xfrm>
            <a:off x="7315201" y="2667000"/>
            <a:ext cx="1362517" cy="1371600"/>
            <a:chOff x="7705283" y="2895600"/>
            <a:chExt cx="1362517" cy="1371600"/>
          </a:xfrm>
        </p:grpSpPr>
        <p:pic>
          <p:nvPicPr>
            <p:cNvPr id="9" name="Picture 1" descr="C:\Documents and Settings\kohsuke\Local Settings\Temporary Internet Files\Content.IE5\WJXLUBCY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05283" y="2895600"/>
              <a:ext cx="1362517" cy="1371600"/>
            </a:xfrm>
            <a:prstGeom prst="rect">
              <a:avLst/>
            </a:prstGeom>
            <a:noFill/>
          </p:spPr>
        </p:pic>
        <p:pic>
          <p:nvPicPr>
            <p:cNvPr id="57348" name="Picture 4" descr="http://jenkins-ci.org/images/os/redha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3733799"/>
              <a:ext cx="381000" cy="381001"/>
            </a:xfrm>
            <a:prstGeom prst="rect">
              <a:avLst/>
            </a:prstGeom>
            <a:noFill/>
          </p:spPr>
        </p:pic>
      </p:grpSp>
      <p:grpSp>
        <p:nvGrpSpPr>
          <p:cNvPr id="6" name="Group 14"/>
          <p:cNvGrpSpPr/>
          <p:nvPr/>
        </p:nvGrpSpPr>
        <p:grpSpPr>
          <a:xfrm>
            <a:off x="7315201" y="3962400"/>
            <a:ext cx="1362517" cy="1371600"/>
            <a:chOff x="7705283" y="4191000"/>
            <a:chExt cx="1362517" cy="1371600"/>
          </a:xfrm>
        </p:grpSpPr>
        <p:pic>
          <p:nvPicPr>
            <p:cNvPr id="10" name="Picture 1" descr="C:\Documents and Settings\kohsuke\Local Settings\Temporary Internet Files\Content.IE5\WJXLUBCY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05283" y="4191000"/>
              <a:ext cx="1362517" cy="1371600"/>
            </a:xfrm>
            <a:prstGeom prst="rect">
              <a:avLst/>
            </a:prstGeom>
            <a:noFill/>
          </p:spPr>
        </p:pic>
        <p:pic>
          <p:nvPicPr>
            <p:cNvPr id="12" name="Picture 4" descr="http://jenkins-ci.org/images/os/redha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5029200"/>
              <a:ext cx="381000" cy="381001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4800600" y="1524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Name: alpha</a:t>
            </a:r>
          </a:p>
          <a:p>
            <a:r>
              <a:rPr lang="en-US" sz="2000" dirty="0" smtClean="0"/>
              <a:t>Label: windows 32bit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2819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Name: bravo</a:t>
            </a:r>
          </a:p>
          <a:p>
            <a:r>
              <a:rPr lang="en-US" sz="2000" dirty="0" smtClean="0"/>
              <a:t>Label: </a:t>
            </a:r>
            <a:r>
              <a:rPr lang="en-US" sz="2000" dirty="0" err="1" smtClean="0"/>
              <a:t>linux</a:t>
            </a:r>
            <a:r>
              <a:rPr lang="en-US" sz="2000" dirty="0" smtClean="0"/>
              <a:t> 32bit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4114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Name: </a:t>
            </a:r>
            <a:r>
              <a:rPr lang="en-US" sz="2000" dirty="0" err="1" smtClean="0"/>
              <a:t>charlie</a:t>
            </a:r>
            <a:endParaRPr lang="en-US" sz="2000" dirty="0" smtClean="0"/>
          </a:p>
          <a:p>
            <a:r>
              <a:rPr lang="en-US" sz="2000" dirty="0" smtClean="0"/>
              <a:t>Label: </a:t>
            </a:r>
            <a:r>
              <a:rPr lang="en-US" sz="2000" dirty="0" err="1" smtClean="0"/>
              <a:t>linux</a:t>
            </a:r>
            <a:r>
              <a:rPr lang="en-US" sz="2000" dirty="0" smtClean="0"/>
              <a:t> 64bit</a:t>
            </a:r>
            <a:endParaRPr lang="en-US" sz="2000" dirty="0"/>
          </a:p>
        </p:txBody>
      </p:sp>
      <p:grpSp>
        <p:nvGrpSpPr>
          <p:cNvPr id="7" name="Group 16"/>
          <p:cNvGrpSpPr/>
          <p:nvPr/>
        </p:nvGrpSpPr>
        <p:grpSpPr>
          <a:xfrm>
            <a:off x="1219200" y="2743200"/>
            <a:ext cx="2667000" cy="2003286"/>
            <a:chOff x="457200" y="2667000"/>
            <a:chExt cx="2667000" cy="2003286"/>
          </a:xfrm>
        </p:grpSpPr>
        <p:pic>
          <p:nvPicPr>
            <p:cNvPr id="57352" name="Picture 8" descr="C:\Documents and Settings\kohsuke\Local Settings\Temporary Internet Files\Content.IE5\KWQP6D13\MC90043152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0938" y="2667000"/>
              <a:ext cx="1279525" cy="127952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57200" y="3962400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This job needs to run on “</a:t>
              </a:r>
              <a:r>
                <a:rPr lang="en-US" sz="2000" b="1" dirty="0" err="1" smtClean="0"/>
                <a:t>linux</a:t>
              </a:r>
              <a:r>
                <a:rPr lang="en-US" sz="2000" b="1" dirty="0" smtClean="0"/>
                <a:t> &amp;&amp; 32bit</a:t>
              </a:r>
              <a:r>
                <a:rPr lang="en-US" sz="2000" dirty="0" smtClean="0"/>
                <a:t>”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36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Label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Labels can be anything</a:t>
            </a:r>
          </a:p>
          <a:p>
            <a:pPr lvl="1"/>
            <a:r>
              <a:rPr lang="en-US" dirty="0" smtClean="0"/>
              <a:t>Geographic locations</a:t>
            </a:r>
          </a:p>
          <a:p>
            <a:pPr lvl="1"/>
            <a:r>
              <a:rPr lang="en-US" dirty="0" smtClean="0"/>
              <a:t>Availability of proprietary software installed</a:t>
            </a:r>
          </a:p>
          <a:p>
            <a:r>
              <a:rPr lang="en-US" dirty="0" smtClean="0"/>
              <a:t>Better resource utilization</a:t>
            </a:r>
          </a:p>
          <a:p>
            <a:pPr lvl="1"/>
            <a:r>
              <a:rPr lang="en-US" dirty="0" smtClean="0"/>
              <a:t>Jenkins have maximum freedom</a:t>
            </a:r>
          </a:p>
          <a:p>
            <a:r>
              <a:rPr lang="en-US" dirty="0" smtClean="0"/>
              <a:t>Resilient to node addition/removal</a:t>
            </a:r>
          </a:p>
          <a:p>
            <a:pPr lvl="1"/>
            <a:r>
              <a:rPr lang="en-US" dirty="0" smtClean="0"/>
              <a:t>Treat servers like </a:t>
            </a:r>
            <a:r>
              <a:rPr lang="en-US" dirty="0" err="1" smtClean="0"/>
              <a:t>livestocks</a:t>
            </a:r>
            <a:r>
              <a:rPr lang="en-US" dirty="0" smtClean="0"/>
              <a:t>, not like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828800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Labels</a:t>
            </a:r>
          </a:p>
          <a:p>
            <a:pPr algn="ctr"/>
            <a:r>
              <a:rPr lang="ja-JP" altLang="en-US" sz="5400" dirty="0" smtClean="0"/>
              <a:t>↓</a:t>
            </a:r>
            <a:r>
              <a:rPr lang="en-US" altLang="ja-JP" sz="5400" dirty="0"/>
              <a:t/>
            </a:r>
            <a:br>
              <a:rPr lang="en-US" altLang="ja-JP" sz="5400" dirty="0"/>
            </a:br>
            <a:r>
              <a:rPr lang="en-US" sz="5400" dirty="0" smtClean="0"/>
              <a:t>Elastic Slaves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136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demand for specific label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0" y="1065777"/>
            <a:ext cx="6481355" cy="4854020"/>
            <a:chOff x="1524000" y="1065777"/>
            <a:chExt cx="6481355" cy="4854020"/>
          </a:xfrm>
        </p:grpSpPr>
        <p:pic>
          <p:nvPicPr>
            <p:cNvPr id="4" name="Picture 3" descr="Y:\Hudson\J1 2009\load-statistics-busy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1092991"/>
              <a:ext cx="6481355" cy="4826806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4536620" y="1065777"/>
              <a:ext cx="2222962" cy="777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7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Adjust Capacity based on it</a:t>
            </a:r>
            <a:endParaRPr lang="en-US" dirty="0"/>
          </a:p>
        </p:txBody>
      </p:sp>
      <p:pic>
        <p:nvPicPr>
          <p:cNvPr id="1026" name="Picture 2" descr="[Load statistics graph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641532" cy="45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EC2 Plugin</a:t>
            </a:r>
          </a:p>
          <a:p>
            <a:pPr lvl="1"/>
            <a:r>
              <a:rPr lang="en-US" dirty="0" smtClean="0"/>
              <a:t>Longest history, most popular</a:t>
            </a:r>
          </a:p>
          <a:p>
            <a:r>
              <a:rPr lang="en-US" dirty="0" err="1" smtClean="0"/>
              <a:t>JClouds</a:t>
            </a:r>
            <a:r>
              <a:rPr lang="en-US" dirty="0" smtClean="0"/>
              <a:t> plugin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OpenStack</a:t>
            </a:r>
            <a:r>
              <a:rPr lang="en-US" dirty="0"/>
              <a:t> &amp; </a:t>
            </a:r>
            <a:r>
              <a:rPr lang="en-US" dirty="0" err="1"/>
              <a:t>CloudStack</a:t>
            </a:r>
            <a:r>
              <a:rPr lang="en-US" dirty="0"/>
              <a:t> users, mainly</a:t>
            </a:r>
          </a:p>
          <a:p>
            <a:pPr lvl="1"/>
            <a:r>
              <a:rPr lang="en-US" dirty="0" smtClean="0"/>
              <a:t>Unfortunate name, if you ask me</a:t>
            </a:r>
          </a:p>
          <a:p>
            <a:r>
              <a:rPr lang="en-US" dirty="0" smtClean="0"/>
              <a:t>Common to both</a:t>
            </a:r>
          </a:p>
          <a:p>
            <a:pPr lvl="1"/>
            <a:r>
              <a:rPr lang="en-US" dirty="0" smtClean="0"/>
              <a:t>Multiple image types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Use Cases Worth Noting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Single-use slaves (</a:t>
            </a:r>
            <a:r>
              <a:rPr lang="en-US" dirty="0" err="1" smtClean="0"/>
              <a:t>JClouds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Used once &amp; destroyed</a:t>
            </a:r>
            <a:endParaRPr lang="en-US" dirty="0"/>
          </a:p>
          <a:p>
            <a:r>
              <a:rPr lang="en-US" dirty="0" smtClean="0"/>
              <a:t>Static but utility-priced slaves (EC2)</a:t>
            </a:r>
          </a:p>
          <a:p>
            <a:pPr lvl="1"/>
            <a:r>
              <a:rPr lang="en-US" dirty="0" smtClean="0"/>
              <a:t>Jenkins stops idle slaves to reduce $$$</a:t>
            </a:r>
          </a:p>
          <a:p>
            <a:pPr lvl="1"/>
            <a:r>
              <a:rPr lang="en-US" dirty="0" smtClean="0"/>
              <a:t>Great for infrequent use</a:t>
            </a:r>
          </a:p>
          <a:p>
            <a:r>
              <a:rPr lang="en-US" dirty="0" smtClean="0"/>
              <a:t>Coming soon: spot instances (EC2)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CloudBees</a:t>
            </a:r>
            <a:r>
              <a:rPr lang="en-US" dirty="0"/>
              <a:t> </a:t>
            </a:r>
            <a:r>
              <a:rPr lang="en-US" dirty="0" err="1" smtClean="0"/>
              <a:t>DEV@cloud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Completely elastic slaves</a:t>
            </a:r>
          </a:p>
          <a:p>
            <a:r>
              <a:rPr lang="en-US" dirty="0" smtClean="0"/>
              <a:t>Keeps your warm workspace</a:t>
            </a:r>
          </a:p>
          <a:p>
            <a:r>
              <a:rPr lang="en-US" dirty="0" smtClean="0"/>
              <a:t>Per-minute pricing, not per-hour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that we have more slaves…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#1: parallel test execution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Tests in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enkins Logo Entry #9"/>
          <p:cNvPicPr>
            <a:picLocks noChangeAspect="1" noChangeArrowheads="1"/>
          </p:cNvPicPr>
          <p:nvPr/>
        </p:nvPicPr>
        <p:blipFill>
          <a:blip r:embed="rId3"/>
          <a:srcRect r="39875"/>
          <a:stretch>
            <a:fillRect/>
          </a:stretch>
        </p:blipFill>
        <p:spPr bwMode="auto">
          <a:xfrm>
            <a:off x="1064217" y="838200"/>
            <a:ext cx="3505200" cy="4736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35837" y="2483293"/>
            <a:ext cx="40719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x</a:t>
            </a:r>
            <a:r>
              <a:rPr lang="en-US" sz="8800" dirty="0" smtClean="0"/>
              <a:t> 64,000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0372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Build script that supports test exclusion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3610" y="2589768"/>
            <a:ext cx="7467600" cy="762000"/>
            <a:chOff x="762000" y="1517073"/>
            <a:chExt cx="7467600" cy="762000"/>
          </a:xfrm>
        </p:grpSpPr>
        <p:sp>
          <p:nvSpPr>
            <p:cNvPr id="5" name="Rectangle 4"/>
            <p:cNvSpPr/>
            <p:nvPr/>
          </p:nvSpPr>
          <p:spPr>
            <a:xfrm>
              <a:off x="762000" y="1517073"/>
              <a:ext cx="3048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1517073"/>
              <a:ext cx="533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1517073"/>
              <a:ext cx="533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1517073"/>
              <a:ext cx="152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1517073"/>
              <a:ext cx="152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8400" y="1517073"/>
              <a:ext cx="4572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5600" y="1517073"/>
              <a:ext cx="4572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25090" y="1517073"/>
              <a:ext cx="1094509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9598" y="1517073"/>
              <a:ext cx="3048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398" y="1517073"/>
              <a:ext cx="533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57798" y="1517073"/>
              <a:ext cx="533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198" y="1517073"/>
              <a:ext cx="152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43598" y="1517073"/>
              <a:ext cx="152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5998" y="1517073"/>
              <a:ext cx="4572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198" y="1517073"/>
              <a:ext cx="4572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10400" y="1517073"/>
              <a:ext cx="152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62800" y="1517073"/>
              <a:ext cx="152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15200" y="1517073"/>
              <a:ext cx="4572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72400" y="1517073"/>
              <a:ext cx="4572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Brace 23"/>
          <p:cNvSpPr/>
          <p:nvPr/>
        </p:nvSpPr>
        <p:spPr>
          <a:xfrm rot="5400000">
            <a:off x="1984655" y="2420050"/>
            <a:ext cx="381000" cy="256309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4499254" y="2468542"/>
            <a:ext cx="381000" cy="246610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6960164" y="2473739"/>
            <a:ext cx="391396" cy="246610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60755" y="4050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Group #1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75354" y="4050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Group #2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41462" y="4050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Group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489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</a:t>
            </a:r>
            <a:r>
              <a:rPr lang="en-US" dirty="0" smtClean="0"/>
              <a:t>oo #10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29200" y="1828800"/>
            <a:ext cx="25908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Group #1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828800"/>
            <a:ext cx="3276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0" y="1828800"/>
            <a:ext cx="10668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29395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</a:t>
            </a:r>
            <a:r>
              <a:rPr lang="en-US" dirty="0" smtClean="0"/>
              <a:t>oo #11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29200" y="2819400"/>
            <a:ext cx="25908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Group #2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52600" y="2819400"/>
            <a:ext cx="3276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0" y="2819400"/>
            <a:ext cx="10668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" y="39301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</a:t>
            </a:r>
            <a:r>
              <a:rPr lang="en-US" dirty="0" smtClean="0"/>
              <a:t>oo #12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29200" y="3810000"/>
            <a:ext cx="25908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</a:t>
            </a:r>
            <a:r>
              <a:rPr lang="en-US" dirty="0" err="1" smtClean="0"/>
              <a:t>Goup</a:t>
            </a:r>
            <a:r>
              <a:rPr lang="en-US" dirty="0" smtClean="0"/>
              <a:t> #3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52600" y="3810000"/>
            <a:ext cx="3276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20000" y="3810000"/>
            <a:ext cx="10668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urn a build into a Maven repository</a:t>
            </a:r>
          </a:p>
          <a:p>
            <a:pPr lvl="1"/>
            <a:r>
              <a:rPr lang="en-US" dirty="0" smtClean="0"/>
              <a:t>Maven profiles for controlling what to run when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3837878"/>
            <a:ext cx="19050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Build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771900" y="3837878"/>
            <a:ext cx="19050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Parallel</a:t>
            </a:r>
            <a:br>
              <a:rPr lang="en-US" sz="2800" dirty="0" smtClean="0"/>
            </a:br>
            <a:r>
              <a:rPr lang="en-US" sz="2800" dirty="0" smtClean="0"/>
              <a:t>Test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5585" y="3103756"/>
            <a:ext cx="1524000" cy="2687444"/>
            <a:chOff x="6019800" y="3304478"/>
            <a:chExt cx="1524000" cy="2687444"/>
          </a:xfrm>
        </p:grpSpPr>
        <p:sp>
          <p:nvSpPr>
            <p:cNvPr id="6" name="Rectangle 5"/>
            <p:cNvSpPr/>
            <p:nvPr/>
          </p:nvSpPr>
          <p:spPr>
            <a:xfrm>
              <a:off x="6019800" y="3304478"/>
              <a:ext cx="15240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Test Group #1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9800" y="4267200"/>
              <a:ext cx="15240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Test Group #2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9800" y="5229922"/>
              <a:ext cx="15240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Test Group #3</a:t>
              </a:r>
              <a:endParaRPr lang="en-US" dirty="0"/>
            </a:p>
          </p:txBody>
        </p:sp>
      </p:grp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3124200" y="4447478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5676900" y="4447478"/>
            <a:ext cx="81868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6" idx="1"/>
          </p:cNvCxnSpPr>
          <p:nvPr/>
        </p:nvCxnSpPr>
        <p:spPr>
          <a:xfrm flipV="1">
            <a:off x="5676900" y="3484756"/>
            <a:ext cx="818685" cy="962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8" idx="1"/>
          </p:cNvCxnSpPr>
          <p:nvPr/>
        </p:nvCxnSpPr>
        <p:spPr>
          <a:xfrm>
            <a:off x="5676900" y="4447478"/>
            <a:ext cx="818685" cy="962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that we have more slaves…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#2: activities than span multiple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Flow Plugin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Groovy DSL for coordinating job executions</a:t>
            </a:r>
          </a:p>
          <a:p>
            <a:pPr lvl="1"/>
            <a:r>
              <a:rPr lang="en-US" dirty="0" smtClean="0"/>
              <a:t>High-level primitives</a:t>
            </a:r>
          </a:p>
          <a:p>
            <a:pPr lvl="1"/>
            <a:r>
              <a:rPr lang="en-US" dirty="0" smtClean="0"/>
              <a:t>Ability to define abstractions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7815" y="3048000"/>
            <a:ext cx="5638800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82880" tIns="182880" rIns="182880" bIns="182880" rtlCol="0">
            <a:spAutoFit/>
          </a:bodyPr>
          <a:lstStyle/>
          <a:p>
            <a:r>
              <a:rPr lang="en-US" dirty="0" smtClean="0"/>
              <a:t>b = build(“acme-build”)</a:t>
            </a:r>
          </a:p>
          <a:p>
            <a:r>
              <a:rPr lang="en-US" dirty="0" smtClean="0"/>
              <a:t>guard {</a:t>
            </a:r>
          </a:p>
          <a:p>
            <a:r>
              <a:rPr lang="en-US" dirty="0" smtClean="0"/>
              <a:t>	parallel (</a:t>
            </a:r>
          </a:p>
          <a:p>
            <a:r>
              <a:rPr lang="en-US" dirty="0"/>
              <a:t>	</a:t>
            </a:r>
            <a:r>
              <a:rPr lang="en-US" dirty="0" smtClean="0"/>
              <a:t>	{ build(“acme-test1”, param1:b.number) },</a:t>
            </a:r>
          </a:p>
          <a:p>
            <a:r>
              <a:rPr lang="en-US" dirty="0"/>
              <a:t>	</a:t>
            </a:r>
            <a:r>
              <a:rPr lang="en-US" dirty="0" smtClean="0"/>
              <a:t>	{ build(“acme-test2”, </a:t>
            </a:r>
            <a:r>
              <a:rPr lang="en-US" dirty="0"/>
              <a:t>param1:b.number</a:t>
            </a:r>
            <a:r>
              <a:rPr lang="en-US" dirty="0" smtClean="0"/>
              <a:t>) }</a:t>
            </a:r>
          </a:p>
          <a:p>
            <a:r>
              <a:rPr lang="en-US" dirty="0" smtClean="0"/>
              <a:t>	)</a:t>
            </a:r>
          </a:p>
          <a:p>
            <a:r>
              <a:rPr lang="en-US" dirty="0" smtClean="0"/>
              <a:t>} rescue {</a:t>
            </a:r>
          </a:p>
          <a:p>
            <a:r>
              <a:rPr lang="en-US" dirty="0"/>
              <a:t>	</a:t>
            </a:r>
            <a:r>
              <a:rPr lang="en-US" dirty="0" smtClean="0"/>
              <a:t>build(“acme-teardown”)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03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86" y="1201810"/>
            <a:ext cx="3265874" cy="451319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96750" y="1223361"/>
            <a:ext cx="5346850" cy="4525963"/>
          </a:xfrm>
        </p:spPr>
        <p:txBody>
          <a:bodyPr/>
          <a:lstStyle/>
          <a:p>
            <a:r>
              <a:rPr lang="en-US" dirty="0" smtClean="0"/>
              <a:t>Embed BPMN workflow engine in Jenkins</a:t>
            </a:r>
          </a:p>
          <a:p>
            <a:pPr lvl="1"/>
            <a:r>
              <a:rPr lang="en-US" dirty="0" smtClean="0"/>
              <a:t>Timeout, fork, join, …</a:t>
            </a:r>
          </a:p>
          <a:p>
            <a:endParaRPr lang="en-US" dirty="0"/>
          </a:p>
          <a:p>
            <a:r>
              <a:rPr lang="en-US" dirty="0" smtClean="0"/>
              <a:t>Workflow is version</a:t>
            </a:r>
            <a:br>
              <a:rPr lang="en-US" dirty="0" smtClean="0"/>
            </a:br>
            <a:r>
              <a:rPr lang="en-US" dirty="0" smtClean="0"/>
              <a:t>controlled in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Push to Jenkins to load them up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Jenkow</a:t>
            </a:r>
            <a:r>
              <a:rPr lang="en-US" dirty="0" smtClean="0"/>
              <a:t> Plugin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Lease and SSH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Lease Jenkins executors for interactive SSH access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751" y="925551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Remote terminal access plugin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y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8382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Lease and SSH access: characteristics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coordination between nodes</a:t>
            </a:r>
          </a:p>
          <a:p>
            <a:r>
              <a:rPr lang="en-US" dirty="0" smtClean="0"/>
              <a:t>Jenkins scheduling aware</a:t>
            </a:r>
          </a:p>
          <a:p>
            <a:r>
              <a:rPr lang="en-US" dirty="0" smtClean="0"/>
              <a:t>No dependency to individual 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that we have more slaves…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#3: validated merge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7593" y="2895600"/>
            <a:ext cx="8005370" cy="726460"/>
          </a:xfrm>
        </p:spPr>
        <p:txBody>
          <a:bodyPr/>
          <a:lstStyle/>
          <a:p>
            <a:pPr algn="ctr"/>
            <a:r>
              <a:rPr lang="en-US" dirty="0" smtClean="0"/>
              <a:t>Did this ever happen to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6663" y="1162883"/>
            <a:ext cx="571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Commit</a:t>
            </a:r>
          </a:p>
          <a:p>
            <a:pPr algn="ctr"/>
            <a:r>
              <a:rPr lang="ja-JP" altLang="en-US" sz="5400" dirty="0" smtClean="0"/>
              <a:t>↓</a:t>
            </a:r>
            <a:r>
              <a:rPr lang="en-US" altLang="ja-JP" sz="5400" dirty="0"/>
              <a:t/>
            </a:r>
            <a:br>
              <a:rPr lang="en-US" altLang="ja-JP" sz="5400" dirty="0"/>
            </a:br>
            <a:r>
              <a:rPr lang="en-US" sz="5400" dirty="0" smtClean="0"/>
              <a:t>Push</a:t>
            </a:r>
          </a:p>
          <a:p>
            <a:pPr algn="ctr"/>
            <a:r>
              <a:rPr lang="ja-JP" altLang="en-US" sz="5400" dirty="0" smtClean="0"/>
              <a:t>↓</a:t>
            </a:r>
            <a:endParaRPr lang="en-US" altLang="ja-JP" sz="5400" dirty="0" smtClean="0"/>
          </a:p>
          <a:p>
            <a:pPr algn="ctr"/>
            <a:r>
              <a:rPr lang="en-US" sz="5400" dirty="0" smtClean="0"/>
              <a:t>Test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687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6663" y="1162883"/>
            <a:ext cx="571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Commit</a:t>
            </a:r>
          </a:p>
          <a:p>
            <a:pPr algn="ctr"/>
            <a:r>
              <a:rPr lang="ja-JP" altLang="en-US" sz="5400" dirty="0" smtClean="0"/>
              <a:t>↓</a:t>
            </a:r>
            <a:r>
              <a:rPr lang="en-US" altLang="ja-JP" sz="5400" dirty="0"/>
              <a:t/>
            </a:r>
            <a:br>
              <a:rPr lang="en-US" altLang="ja-JP" sz="5400" dirty="0"/>
            </a:br>
            <a:r>
              <a:rPr lang="en-US" altLang="ja-JP" sz="5400" dirty="0" smtClean="0"/>
              <a:t>Test</a:t>
            </a:r>
            <a:endParaRPr lang="en-US" sz="5400" dirty="0" smtClean="0"/>
          </a:p>
          <a:p>
            <a:pPr algn="ctr"/>
            <a:r>
              <a:rPr lang="ja-JP" altLang="en-US" sz="5400" dirty="0" smtClean="0"/>
              <a:t>↓</a:t>
            </a:r>
            <a:endParaRPr lang="en-US" altLang="ja-JP" sz="5400" dirty="0" smtClean="0"/>
          </a:p>
          <a:p>
            <a:pPr algn="ctr"/>
            <a:r>
              <a:rPr lang="en-US" sz="5400" dirty="0" smtClean="0"/>
              <a:t>Push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35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concretely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push to Jenkins</a:t>
            </a:r>
          </a:p>
          <a:p>
            <a:r>
              <a:rPr lang="en-US" dirty="0" smtClean="0"/>
              <a:t>Jenkins merges it with upstream</a:t>
            </a:r>
          </a:p>
          <a:p>
            <a:r>
              <a:rPr lang="en-US" dirty="0" smtClean="0"/>
              <a:t>Jenkins tests it</a:t>
            </a:r>
          </a:p>
          <a:p>
            <a:r>
              <a:rPr lang="en-US" dirty="0" smtClean="0"/>
              <a:t>If good, Jenkins pushes it upstream</a:t>
            </a:r>
          </a:p>
          <a:p>
            <a:endParaRPr lang="en-US" dirty="0"/>
          </a:p>
        </p:txBody>
      </p:sp>
      <p:pic>
        <p:nvPicPr>
          <p:cNvPr id="3076" name="Picture 4" descr="C:\Documents and Settings\kohsuke\Local Settings\Temporary Internet Files\Content.IE5\WJXLUBCY\MC90043262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6537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iki.jenkins-ci.org/download/attachments/2916393/logo.png?version=1&amp;modificationDate=1302753947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28" y="4184404"/>
            <a:ext cx="115639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n 5"/>
          <p:cNvSpPr/>
          <p:nvPr/>
        </p:nvSpPr>
        <p:spPr>
          <a:xfrm>
            <a:off x="6705600" y="4263902"/>
            <a:ext cx="1295400" cy="14412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upstream</a:t>
            </a:r>
          </a:p>
          <a:p>
            <a:pPr algn="ctr"/>
            <a:r>
              <a:rPr lang="en-US" dirty="0" smtClean="0"/>
              <a:t>repo</a:t>
            </a:r>
            <a:endParaRPr lang="en-US" dirty="0"/>
          </a:p>
        </p:txBody>
      </p:sp>
      <p:cxnSp>
        <p:nvCxnSpPr>
          <p:cNvPr id="8" name="Straight Arrow Connector 7"/>
          <p:cNvCxnSpPr>
            <a:stCxn id="3076" idx="3"/>
            <a:endCxn id="3078" idx="1"/>
          </p:cNvCxnSpPr>
          <p:nvPr/>
        </p:nvCxnSpPr>
        <p:spPr>
          <a:xfrm>
            <a:off x="2457450" y="4984504"/>
            <a:ext cx="15458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078" idx="3"/>
            <a:endCxn id="6" idx="2"/>
          </p:cNvCxnSpPr>
          <p:nvPr/>
        </p:nvCxnSpPr>
        <p:spPr>
          <a:xfrm>
            <a:off x="5159723" y="4984504"/>
            <a:ext cx="15458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1"/>
            <a:endCxn id="3076" idx="0"/>
          </p:cNvCxnSpPr>
          <p:nvPr/>
        </p:nvCxnSpPr>
        <p:spPr>
          <a:xfrm rot="16200000" flipH="1" flipV="1">
            <a:off x="4545074" y="1557152"/>
            <a:ext cx="101477" cy="5514975"/>
          </a:xfrm>
          <a:prstGeom prst="bentConnector3">
            <a:avLst>
              <a:gd name="adj1" fmla="val -416414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>
            <a:off x="4581525" y="5187827"/>
            <a:ext cx="984885" cy="8316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 </a:t>
            </a:r>
          </a:p>
          <a:p>
            <a:pPr algn="ctr"/>
            <a:r>
              <a:rPr lang="en-US" dirty="0" smtClean="0"/>
              <a:t>repo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Tame more slaves</a:t>
            </a:r>
          </a:p>
          <a:p>
            <a:r>
              <a:rPr lang="en-US" dirty="0" smtClean="0"/>
              <a:t>Lots of interesting things you can do</a:t>
            </a:r>
          </a:p>
        </p:txBody>
      </p:sp>
    </p:spTree>
    <p:extLst>
      <p:ext uri="{BB962C8B-B14F-4D97-AF65-F5344CB8AC3E}">
        <p14:creationId xmlns:p14="http://schemas.microsoft.com/office/powerpoint/2010/main" val="3035694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that we have more slaves…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#4: matrix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09"/>
          <a:stretch/>
        </p:blipFill>
        <p:spPr>
          <a:xfrm>
            <a:off x="762000" y="1339668"/>
            <a:ext cx="347727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5837" y="2483293"/>
            <a:ext cx="26452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x</a:t>
            </a:r>
            <a:r>
              <a:rPr lang="en-US" sz="8800" dirty="0" smtClean="0"/>
              <a:t> 700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965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often do the same thing with slight variations</a:t>
            </a:r>
          </a:p>
          <a:p>
            <a:pPr lvl="1"/>
            <a:r>
              <a:rPr lang="en-US" dirty="0" smtClean="0"/>
              <a:t>Compile C++ code for different platforms</a:t>
            </a:r>
          </a:p>
          <a:p>
            <a:pPr lvl="1"/>
            <a:r>
              <a:rPr lang="en-US" dirty="0" smtClean="0"/>
              <a:t>Test with different browsers</a:t>
            </a:r>
          </a:p>
          <a:p>
            <a:pPr lvl="1"/>
            <a:r>
              <a:rPr lang="en-US" dirty="0" smtClean="0"/>
              <a:t>Or more generally, think of it 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8100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for (x in [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a,b,c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]) {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for (y in [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d,e,f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]) {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doSomethingWith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x,y,z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,..);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995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axes</a:t>
            </a:r>
          </a:p>
          <a:p>
            <a:pPr lvl="1"/>
            <a:r>
              <a:rPr lang="en-US" dirty="0" smtClean="0"/>
              <a:t>One axis ≈ one for loop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Choose from pre-defined types of Axis</a:t>
            </a:r>
          </a:p>
          <a:p>
            <a:pPr lvl="1"/>
            <a:r>
              <a:rPr lang="en-US" dirty="0" smtClean="0"/>
              <a:t>Slave axis: pick slaves by their names or their labels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linux</a:t>
            </a:r>
            <a:r>
              <a:rPr lang="en-US" dirty="0" smtClean="0"/>
              <a:t>, </a:t>
            </a:r>
            <a:r>
              <a:rPr lang="en-US" dirty="0" err="1" smtClean="0"/>
              <a:t>solaris</a:t>
            </a:r>
            <a:r>
              <a:rPr lang="en-US" dirty="0" smtClean="0"/>
              <a:t>, and windows</a:t>
            </a:r>
          </a:p>
          <a:p>
            <a:pPr lvl="1"/>
            <a:r>
              <a:rPr lang="en-US" dirty="0" smtClean="0"/>
              <a:t>Generic axis: arbitrary values exposed as environment variables</a:t>
            </a:r>
          </a:p>
        </p:txBody>
      </p:sp>
    </p:spTree>
    <p:extLst>
      <p:ext uri="{BB962C8B-B14F-4D97-AF65-F5344CB8AC3E}">
        <p14:creationId xmlns:p14="http://schemas.microsoft.com/office/powerpoint/2010/main" val="38041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Project Gimmicks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Filtering</a:t>
            </a:r>
          </a:p>
          <a:p>
            <a:pPr lvl="1"/>
            <a:r>
              <a:rPr lang="en-US" sz="2400" dirty="0" smtClean="0"/>
              <a:t>Otherwise combinations increase exponentially</a:t>
            </a:r>
          </a:p>
          <a:p>
            <a:pPr lvl="1"/>
            <a:r>
              <a:rPr lang="en-US" sz="2400" dirty="0" smtClean="0"/>
              <a:t>Not all combinations make sense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expression to trim down the size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Or tell Jenkins to cut the workload to N%</a:t>
            </a:r>
          </a:p>
          <a:p>
            <a:pPr lvl="2"/>
            <a:r>
              <a:rPr lang="en-US" sz="2000" dirty="0" smtClean="0"/>
              <a:t>Jenkins will thin out the combinations by itself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200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(label==“windows”).implies(browser==“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iexplore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”) &amp;&amp;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(label==“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”).implies(browser==“safari”)</a:t>
            </a:r>
          </a:p>
        </p:txBody>
      </p:sp>
    </p:spTree>
    <p:extLst>
      <p:ext uri="{BB962C8B-B14F-4D97-AF65-F5344CB8AC3E}">
        <p14:creationId xmlns:p14="http://schemas.microsoft.com/office/powerpoint/2010/main" val="17391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295400"/>
            <a:ext cx="60960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4359A9"/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gradFill>
                  <a:gsLst>
                    <a:gs pos="0">
                      <a:srgbClr val="7A96FC"/>
                    </a:gs>
                    <a:gs pos="75000">
                      <a:srgbClr val="284CD0"/>
                    </a:gs>
                    <a:gs pos="100000">
                      <a:srgbClr val="0030CA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32%</a:t>
            </a:r>
            <a:endParaRPr lang="en-US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5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295400"/>
            <a:ext cx="60960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18%</a:t>
            </a:r>
            <a:endParaRPr lang="en-US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9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651664"/>
            <a:ext cx="9144000" cy="5205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14400"/>
            <a:ext cx="9144000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fbi.gov/news/stories/2011/may/bau_050911/image/jail-cel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4" y="-5444"/>
            <a:ext cx="9161324" cy="61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644" y="263324"/>
            <a:ext cx="3800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Isolation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6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Bees template">
  <a:themeElements>
    <a:clrScheme name="Custom 5">
      <a:dk1>
        <a:srgbClr val="262626"/>
      </a:dk1>
      <a:lt1>
        <a:sysClr val="window" lastClr="FFFFFF"/>
      </a:lt1>
      <a:dk2>
        <a:srgbClr val="333333"/>
      </a:dk2>
      <a:lt2>
        <a:srgbClr val="EEECE1"/>
      </a:lt2>
      <a:accent1>
        <a:srgbClr val="1985B5"/>
      </a:accent1>
      <a:accent2>
        <a:srgbClr val="C0504D"/>
      </a:accent2>
      <a:accent3>
        <a:srgbClr val="9BBB59"/>
      </a:accent3>
      <a:accent4>
        <a:srgbClr val="8064A2"/>
      </a:accent4>
      <a:accent5>
        <a:srgbClr val="32AFB5"/>
      </a:accent5>
      <a:accent6>
        <a:srgbClr val="E15200"/>
      </a:accent6>
      <a:hlink>
        <a:srgbClr val="E15200"/>
      </a:hlink>
      <a:folHlink>
        <a:srgbClr val="FF5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CloudBees template</Template>
  <TotalTime>0</TotalTime>
  <Words>817</Words>
  <Application>Microsoft Office PowerPoint</Application>
  <PresentationFormat>Bildschirmpräsentation (4:3)</PresentationFormat>
  <Paragraphs>237</Paragraphs>
  <Slides>53</Slides>
  <Notes>8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4" baseType="lpstr">
      <vt:lpstr>CloudBees template</vt:lpstr>
      <vt:lpstr>Tap into the Power of Slaves with Jenkins </vt:lpstr>
      <vt:lpstr>Have You Met Jenkins?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Demo</vt:lpstr>
      <vt:lpstr>Distributed builds with Jenkins</vt:lpstr>
      <vt:lpstr>Lots More Ways to Deploy Slaves</vt:lpstr>
      <vt:lpstr>Lots More Way To Deploy Slaves</vt:lpstr>
      <vt:lpstr>How Flexible Does It Get?</vt:lpstr>
      <vt:lpstr>Static Virtual Machines As Build Slaves</vt:lpstr>
      <vt:lpstr>Labels</vt:lpstr>
      <vt:lpstr>Labels</vt:lpstr>
      <vt:lpstr>Labels</vt:lpstr>
      <vt:lpstr>More Label Benefits</vt:lpstr>
      <vt:lpstr>PowerPoint-Präsentation</vt:lpstr>
      <vt:lpstr>Tracking demand for specific label</vt:lpstr>
      <vt:lpstr>Then Adjust Capacity based on it</vt:lpstr>
      <vt:lpstr>How?</vt:lpstr>
      <vt:lpstr>Interesting Use Cases Worth Noting</vt:lpstr>
      <vt:lpstr>CloudBees DEV@cloud</vt:lpstr>
      <vt:lpstr>Now that we have more slaves…</vt:lpstr>
      <vt:lpstr>Running Tests in Parallel</vt:lpstr>
      <vt:lpstr>Pre-requisites</vt:lpstr>
      <vt:lpstr>How It Works</vt:lpstr>
      <vt:lpstr>How It Works</vt:lpstr>
      <vt:lpstr>Demo</vt:lpstr>
      <vt:lpstr>For Maven</vt:lpstr>
      <vt:lpstr>Demo</vt:lpstr>
      <vt:lpstr>Now that we have more slaves…</vt:lpstr>
      <vt:lpstr>Build Flow Plugin</vt:lpstr>
      <vt:lpstr>Jenkow Plugin</vt:lpstr>
      <vt:lpstr>Lease and SSH access</vt:lpstr>
      <vt:lpstr>Demo</vt:lpstr>
      <vt:lpstr>Lease and SSH access: characteristics</vt:lpstr>
      <vt:lpstr>Now that we have more slaves…</vt:lpstr>
      <vt:lpstr>Did this ever happen to you?</vt:lpstr>
      <vt:lpstr>PowerPoint-Präsentation</vt:lpstr>
      <vt:lpstr>PowerPoint-Präsentation</vt:lpstr>
      <vt:lpstr>More concretely</vt:lpstr>
      <vt:lpstr>Demo</vt:lpstr>
      <vt:lpstr>Conclusions</vt:lpstr>
      <vt:lpstr>Now that we have more slaves…</vt:lpstr>
      <vt:lpstr>Motivation</vt:lpstr>
      <vt:lpstr>Model</vt:lpstr>
      <vt:lpstr>Matrix Project Gimmicks</vt:lpstr>
      <vt:lpstr>Demo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into the Power of Slaves with Jenkins</dc:title>
  <dc:creator>Kohsuke Kawaguchi</dc:creator>
  <cp:lastModifiedBy>Sarah Fischer</cp:lastModifiedBy>
  <cp:revision>33</cp:revision>
  <dcterms:created xsi:type="dcterms:W3CDTF">2013-05-30T22:14:30Z</dcterms:created>
  <dcterms:modified xsi:type="dcterms:W3CDTF">2013-06-28T13:02:59Z</dcterms:modified>
</cp:coreProperties>
</file>